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6" r:id="rId5"/>
    <p:sldId id="259" r:id="rId6"/>
    <p:sldId id="261" r:id="rId7"/>
    <p:sldId id="264" r:id="rId8"/>
    <p:sldId id="268" r:id="rId9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4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enty nadia" userId="68dc62dd51539dac" providerId="LiveId" clId="{1DD7237C-03B9-411F-A9A7-DDF05CE7BC56}"/>
    <pc:docChg chg="undo custSel addSld modSld sldOrd">
      <pc:chgData name="fenty nadia" userId="68dc62dd51539dac" providerId="LiveId" clId="{1DD7237C-03B9-411F-A9A7-DDF05CE7BC56}" dt="2022-06-01T03:56:43.025" v="832"/>
      <pc:docMkLst>
        <pc:docMk/>
      </pc:docMkLst>
      <pc:sldChg chg="modSp modAnim">
        <pc:chgData name="fenty nadia" userId="68dc62dd51539dac" providerId="LiveId" clId="{1DD7237C-03B9-411F-A9A7-DDF05CE7BC56}" dt="2022-06-01T03:37:47.705" v="475"/>
        <pc:sldMkLst>
          <pc:docMk/>
          <pc:sldMk cId="950157772" sldId="256"/>
        </pc:sldMkLst>
        <pc:spChg chg="mod">
          <ac:chgData name="fenty nadia" userId="68dc62dd51539dac" providerId="LiveId" clId="{1DD7237C-03B9-411F-A9A7-DDF05CE7BC56}" dt="2022-06-01T03:37:36.969" v="471" actId="5793"/>
          <ac:spMkLst>
            <pc:docMk/>
            <pc:sldMk cId="950157772" sldId="256"/>
            <ac:spMk id="6" creationId="{25764128-2222-47AF-A5E3-D1B1DCAB2A8E}"/>
          </ac:spMkLst>
        </pc:spChg>
      </pc:sldChg>
      <pc:sldChg chg="delSp modSp mod">
        <pc:chgData name="fenty nadia" userId="68dc62dd51539dac" providerId="LiveId" clId="{1DD7237C-03B9-411F-A9A7-DDF05CE7BC56}" dt="2022-06-01T03:36:44.594" v="467" actId="1076"/>
        <pc:sldMkLst>
          <pc:docMk/>
          <pc:sldMk cId="778420691" sldId="258"/>
        </pc:sldMkLst>
        <pc:spChg chg="del mod">
          <ac:chgData name="fenty nadia" userId="68dc62dd51539dac" providerId="LiveId" clId="{1DD7237C-03B9-411F-A9A7-DDF05CE7BC56}" dt="2022-06-01T03:36:18.391" v="463" actId="478"/>
          <ac:spMkLst>
            <pc:docMk/>
            <pc:sldMk cId="778420691" sldId="258"/>
            <ac:spMk id="2" creationId="{7D7016F0-0274-46F5-B8C3-23FB37DA5652}"/>
          </ac:spMkLst>
        </pc:spChg>
        <pc:spChg chg="mod">
          <ac:chgData name="fenty nadia" userId="68dc62dd51539dac" providerId="LiveId" clId="{1DD7237C-03B9-411F-A9A7-DDF05CE7BC56}" dt="2022-06-01T03:36:44.594" v="467" actId="1076"/>
          <ac:spMkLst>
            <pc:docMk/>
            <pc:sldMk cId="778420691" sldId="258"/>
            <ac:spMk id="6" creationId="{18F3A315-30E0-4BB3-940D-089689329C2D}"/>
          </ac:spMkLst>
        </pc:spChg>
        <pc:picChg chg="mod">
          <ac:chgData name="fenty nadia" userId="68dc62dd51539dac" providerId="LiveId" clId="{1DD7237C-03B9-411F-A9A7-DDF05CE7BC56}" dt="2022-06-01T03:36:44.594" v="467" actId="1076"/>
          <ac:picMkLst>
            <pc:docMk/>
            <pc:sldMk cId="778420691" sldId="258"/>
            <ac:picMk id="5" creationId="{70AEDB3E-EF6D-403B-AC51-1CA3D88739F9}"/>
          </ac:picMkLst>
        </pc:picChg>
      </pc:sldChg>
      <pc:sldChg chg="modSp mod modAnim">
        <pc:chgData name="fenty nadia" userId="68dc62dd51539dac" providerId="LiveId" clId="{1DD7237C-03B9-411F-A9A7-DDF05CE7BC56}" dt="2022-06-01T03:38:01.113" v="478"/>
        <pc:sldMkLst>
          <pc:docMk/>
          <pc:sldMk cId="2994088901" sldId="259"/>
        </pc:sldMkLst>
        <pc:spChg chg="mod">
          <ac:chgData name="fenty nadia" userId="68dc62dd51539dac" providerId="LiveId" clId="{1DD7237C-03B9-411F-A9A7-DDF05CE7BC56}" dt="2022-06-01T03:37:11.724" v="469" actId="2711"/>
          <ac:spMkLst>
            <pc:docMk/>
            <pc:sldMk cId="2994088901" sldId="259"/>
            <ac:spMk id="2" creationId="{4D1E1F07-0CBB-407E-8309-E0D0AC2F589E}"/>
          </ac:spMkLst>
        </pc:spChg>
        <pc:graphicFrameChg chg="mod">
          <ac:chgData name="fenty nadia" userId="68dc62dd51539dac" providerId="LiveId" clId="{1DD7237C-03B9-411F-A9A7-DDF05CE7BC56}" dt="2022-05-31T08:53:52.444" v="139" actId="113"/>
          <ac:graphicFrameMkLst>
            <pc:docMk/>
            <pc:sldMk cId="2994088901" sldId="259"/>
            <ac:graphicFrameMk id="4" creationId="{8E227F1C-1DA6-496C-97DC-281E41955311}"/>
          </ac:graphicFrameMkLst>
        </pc:graphicFrameChg>
      </pc:sldChg>
      <pc:sldChg chg="addSp delSp modSp mod modAnim">
        <pc:chgData name="fenty nadia" userId="68dc62dd51539dac" providerId="LiveId" clId="{1DD7237C-03B9-411F-A9A7-DDF05CE7BC56}" dt="2022-06-01T03:38:39.012" v="487"/>
        <pc:sldMkLst>
          <pc:docMk/>
          <pc:sldMk cId="2884239034" sldId="260"/>
        </pc:sldMkLst>
        <pc:spChg chg="del">
          <ac:chgData name="fenty nadia" userId="68dc62dd51539dac" providerId="LiveId" clId="{1DD7237C-03B9-411F-A9A7-DDF05CE7BC56}" dt="2022-05-31T06:03:54.872" v="2" actId="478"/>
          <ac:spMkLst>
            <pc:docMk/>
            <pc:sldMk cId="2884239034" sldId="260"/>
            <ac:spMk id="2" creationId="{037A0F07-33EA-4268-A087-854F7B0A4509}"/>
          </ac:spMkLst>
        </pc:spChg>
        <pc:spChg chg="del">
          <ac:chgData name="fenty nadia" userId="68dc62dd51539dac" providerId="LiveId" clId="{1DD7237C-03B9-411F-A9A7-DDF05CE7BC56}" dt="2022-05-31T06:03:37.827" v="0" actId="931"/>
          <ac:spMkLst>
            <pc:docMk/>
            <pc:sldMk cId="2884239034" sldId="260"/>
            <ac:spMk id="3" creationId="{1A2126D1-40CE-4BB8-80AE-A973AAB17C46}"/>
          </ac:spMkLst>
        </pc:spChg>
        <pc:spChg chg="add del mod">
          <ac:chgData name="fenty nadia" userId="68dc62dd51539dac" providerId="LiveId" clId="{1DD7237C-03B9-411F-A9A7-DDF05CE7BC56}" dt="2022-05-31T06:03:56.920" v="3" actId="478"/>
          <ac:spMkLst>
            <pc:docMk/>
            <pc:sldMk cId="2884239034" sldId="260"/>
            <ac:spMk id="7" creationId="{886DCC73-E247-4E98-BA65-FBCA8C5DE451}"/>
          </ac:spMkLst>
        </pc:spChg>
        <pc:spChg chg="add mod">
          <ac:chgData name="fenty nadia" userId="68dc62dd51539dac" providerId="LiveId" clId="{1DD7237C-03B9-411F-A9A7-DDF05CE7BC56}" dt="2022-05-31T07:29:04.960" v="66" actId="1076"/>
          <ac:spMkLst>
            <pc:docMk/>
            <pc:sldMk cId="2884239034" sldId="260"/>
            <ac:spMk id="12" creationId="{3E2016C1-4415-4F05-A7BE-99712CE07ABE}"/>
          </ac:spMkLst>
        </pc:spChg>
        <pc:picChg chg="add del mod">
          <ac:chgData name="fenty nadia" userId="68dc62dd51539dac" providerId="LiveId" clId="{1DD7237C-03B9-411F-A9A7-DDF05CE7BC56}" dt="2022-05-31T06:03:41.046" v="1" actId="478"/>
          <ac:picMkLst>
            <pc:docMk/>
            <pc:sldMk cId="2884239034" sldId="260"/>
            <ac:picMk id="5" creationId="{3B52B9ED-F3F9-4FC8-83CF-5658E02871BB}"/>
          </ac:picMkLst>
        </pc:picChg>
        <pc:picChg chg="add del mod">
          <ac:chgData name="fenty nadia" userId="68dc62dd51539dac" providerId="LiveId" clId="{1DD7237C-03B9-411F-A9A7-DDF05CE7BC56}" dt="2022-05-31T06:04:11.891" v="5" actId="478"/>
          <ac:picMkLst>
            <pc:docMk/>
            <pc:sldMk cId="2884239034" sldId="260"/>
            <ac:picMk id="9" creationId="{DEB144B2-458B-43E2-896E-66E4800F2444}"/>
          </ac:picMkLst>
        </pc:picChg>
        <pc:picChg chg="add mod">
          <ac:chgData name="fenty nadia" userId="68dc62dd51539dac" providerId="LiveId" clId="{1DD7237C-03B9-411F-A9A7-DDF05CE7BC56}" dt="2022-05-31T07:28:03.526" v="8" actId="1076"/>
          <ac:picMkLst>
            <pc:docMk/>
            <pc:sldMk cId="2884239034" sldId="260"/>
            <ac:picMk id="11" creationId="{B0A328EA-6BC8-4DDD-AB15-7D31B1EE1CD0}"/>
          </ac:picMkLst>
        </pc:picChg>
      </pc:sldChg>
      <pc:sldChg chg="addSp delSp modSp new mod modAnim">
        <pc:chgData name="fenty nadia" userId="68dc62dd51539dac" providerId="LiveId" clId="{1DD7237C-03B9-411F-A9A7-DDF05CE7BC56}" dt="2022-06-01T03:40:32.865" v="505" actId="12100"/>
        <pc:sldMkLst>
          <pc:docMk/>
          <pc:sldMk cId="2362449875" sldId="261"/>
        </pc:sldMkLst>
        <pc:spChg chg="mod">
          <ac:chgData name="fenty nadia" userId="68dc62dd51539dac" providerId="LiveId" clId="{1DD7237C-03B9-411F-A9A7-DDF05CE7BC56}" dt="2022-06-01T03:39:02.953" v="491" actId="122"/>
          <ac:spMkLst>
            <pc:docMk/>
            <pc:sldMk cId="2362449875" sldId="261"/>
            <ac:spMk id="2" creationId="{0E3DEDCA-68F1-4046-A36A-EF1BFCA0E89B}"/>
          </ac:spMkLst>
        </pc:spChg>
        <pc:spChg chg="del">
          <ac:chgData name="fenty nadia" userId="68dc62dd51539dac" providerId="LiveId" clId="{1DD7237C-03B9-411F-A9A7-DDF05CE7BC56}" dt="2022-05-31T08:56:23.988" v="197" actId="1032"/>
          <ac:spMkLst>
            <pc:docMk/>
            <pc:sldMk cId="2362449875" sldId="261"/>
            <ac:spMk id="3" creationId="{2022FDE3-1101-40CA-8CC7-A030D91F72B3}"/>
          </ac:spMkLst>
        </pc:spChg>
        <pc:graphicFrameChg chg="add mod modGraphic">
          <ac:chgData name="fenty nadia" userId="68dc62dd51539dac" providerId="LiveId" clId="{1DD7237C-03B9-411F-A9A7-DDF05CE7BC56}" dt="2022-06-01T03:40:32.865" v="505" actId="12100"/>
          <ac:graphicFrameMkLst>
            <pc:docMk/>
            <pc:sldMk cId="2362449875" sldId="261"/>
            <ac:graphicFrameMk id="4" creationId="{D4198D4E-E09F-47F2-9737-D4C3B69FF6FC}"/>
          </ac:graphicFrameMkLst>
        </pc:graphicFrameChg>
        <pc:picChg chg="add mod ord">
          <ac:chgData name="fenty nadia" userId="68dc62dd51539dac" providerId="LiveId" clId="{1DD7237C-03B9-411F-A9A7-DDF05CE7BC56}" dt="2022-06-01T03:40:24.302" v="504" actId="14100"/>
          <ac:picMkLst>
            <pc:docMk/>
            <pc:sldMk cId="2362449875" sldId="261"/>
            <ac:picMk id="5" creationId="{7F9BE9A8-6D1E-4B41-BF3E-646608C63488}"/>
          </ac:picMkLst>
        </pc:picChg>
      </pc:sldChg>
      <pc:sldChg chg="addSp delSp modSp new mod modAnim">
        <pc:chgData name="fenty nadia" userId="68dc62dd51539dac" providerId="LiveId" clId="{1DD7237C-03B9-411F-A9A7-DDF05CE7BC56}" dt="2022-06-01T03:56:14.783" v="827"/>
        <pc:sldMkLst>
          <pc:docMk/>
          <pc:sldMk cId="2162083088" sldId="262"/>
        </pc:sldMkLst>
        <pc:spChg chg="del">
          <ac:chgData name="fenty nadia" userId="68dc62dd51539dac" providerId="LiveId" clId="{1DD7237C-03B9-411F-A9A7-DDF05CE7BC56}" dt="2022-05-31T09:02:25.867" v="246" actId="478"/>
          <ac:spMkLst>
            <pc:docMk/>
            <pc:sldMk cId="2162083088" sldId="262"/>
            <ac:spMk id="2" creationId="{D4D3648C-9C3A-46AE-85D9-A250ACEFEEBC}"/>
          </ac:spMkLst>
        </pc:spChg>
        <pc:spChg chg="del">
          <ac:chgData name="fenty nadia" userId="68dc62dd51539dac" providerId="LiveId" clId="{1DD7237C-03B9-411F-A9A7-DDF05CE7BC56}" dt="2022-05-31T09:01:09.235" v="224" actId="1032"/>
          <ac:spMkLst>
            <pc:docMk/>
            <pc:sldMk cId="2162083088" sldId="262"/>
            <ac:spMk id="3" creationId="{816E83B9-C208-46FA-AB9B-C602A750937A}"/>
          </ac:spMkLst>
        </pc:spChg>
        <pc:graphicFrameChg chg="add mod modGraphic">
          <ac:chgData name="fenty nadia" userId="68dc62dd51539dac" providerId="LiveId" clId="{1DD7237C-03B9-411F-A9A7-DDF05CE7BC56}" dt="2022-06-01T03:44:36.833" v="567"/>
          <ac:graphicFrameMkLst>
            <pc:docMk/>
            <pc:sldMk cId="2162083088" sldId="262"/>
            <ac:graphicFrameMk id="6" creationId="{AD9B8BF8-9B7B-47F3-9F34-8E16FAEC9E40}"/>
          </ac:graphicFrameMkLst>
        </pc:graphicFrameChg>
        <pc:picChg chg="add mod ord">
          <ac:chgData name="fenty nadia" userId="68dc62dd51539dac" providerId="LiveId" clId="{1DD7237C-03B9-411F-A9A7-DDF05CE7BC56}" dt="2022-06-01T03:50:11.317" v="804" actId="14100"/>
          <ac:picMkLst>
            <pc:docMk/>
            <pc:sldMk cId="2162083088" sldId="262"/>
            <ac:picMk id="3" creationId="{A2746880-79A4-4BC6-927E-6CF8ACF97102}"/>
          </ac:picMkLst>
        </pc:picChg>
      </pc:sldChg>
      <pc:sldChg chg="addSp delSp modSp new mod modAnim">
        <pc:chgData name="fenty nadia" userId="68dc62dd51539dac" providerId="LiveId" clId="{1DD7237C-03B9-411F-A9A7-DDF05CE7BC56}" dt="2022-06-01T03:56:43.025" v="832"/>
        <pc:sldMkLst>
          <pc:docMk/>
          <pc:sldMk cId="1382497540" sldId="263"/>
        </pc:sldMkLst>
        <pc:spChg chg="mod">
          <ac:chgData name="fenty nadia" userId="68dc62dd51539dac" providerId="LiveId" clId="{1DD7237C-03B9-411F-A9A7-DDF05CE7BC56}" dt="2022-06-01T03:52:30.619" v="806" actId="2711"/>
          <ac:spMkLst>
            <pc:docMk/>
            <pc:sldMk cId="1382497540" sldId="263"/>
            <ac:spMk id="2" creationId="{8B4169C3-842C-4EE2-8EEB-B8E7F998B692}"/>
          </ac:spMkLst>
        </pc:spChg>
        <pc:spChg chg="del">
          <ac:chgData name="fenty nadia" userId="68dc62dd51539dac" providerId="LiveId" clId="{1DD7237C-03B9-411F-A9A7-DDF05CE7BC56}" dt="2022-05-31T09:05:04.679" v="296" actId="1032"/>
          <ac:spMkLst>
            <pc:docMk/>
            <pc:sldMk cId="1382497540" sldId="263"/>
            <ac:spMk id="3" creationId="{C8EE8311-4F28-4FED-B318-DE98B0F7C364}"/>
          </ac:spMkLst>
        </pc:spChg>
        <pc:graphicFrameChg chg="add mod modGraphic">
          <ac:chgData name="fenty nadia" userId="68dc62dd51539dac" providerId="LiveId" clId="{1DD7237C-03B9-411F-A9A7-DDF05CE7BC56}" dt="2022-06-01T03:54:51.777" v="819" actId="12100"/>
          <ac:graphicFrameMkLst>
            <pc:docMk/>
            <pc:sldMk cId="1382497540" sldId="263"/>
            <ac:graphicFrameMk id="4" creationId="{2EFDACCB-A8EA-4F56-8C66-4D9C99E54156}"/>
          </ac:graphicFrameMkLst>
        </pc:graphicFrameChg>
        <pc:picChg chg="add mod">
          <ac:chgData name="fenty nadia" userId="68dc62dd51539dac" providerId="LiveId" clId="{1DD7237C-03B9-411F-A9A7-DDF05CE7BC56}" dt="2022-06-01T03:55:21.087" v="821" actId="1076"/>
          <ac:picMkLst>
            <pc:docMk/>
            <pc:sldMk cId="1382497540" sldId="263"/>
            <ac:picMk id="5" creationId="{16E7E972-0817-41B1-9FA2-2E9169C20810}"/>
          </ac:picMkLst>
        </pc:picChg>
      </pc:sldChg>
      <pc:sldChg chg="addSp delSp modSp new mod ord modAnim">
        <pc:chgData name="fenty nadia" userId="68dc62dd51539dac" providerId="LiveId" clId="{1DD7237C-03B9-411F-A9A7-DDF05CE7BC56}" dt="2022-06-01T03:38:22.579" v="482"/>
        <pc:sldMkLst>
          <pc:docMk/>
          <pc:sldMk cId="793665991" sldId="264"/>
        </pc:sldMkLst>
        <pc:spChg chg="del mod">
          <ac:chgData name="fenty nadia" userId="68dc62dd51539dac" providerId="LiveId" clId="{1DD7237C-03B9-411F-A9A7-DDF05CE7BC56}" dt="2022-05-31T10:43:21.451" v="372" actId="478"/>
          <ac:spMkLst>
            <pc:docMk/>
            <pc:sldMk cId="793665991" sldId="264"/>
            <ac:spMk id="2" creationId="{F71FAA99-1A66-4C39-AA28-BCA6394B5978}"/>
          </ac:spMkLst>
        </pc:spChg>
        <pc:spChg chg="add del mod">
          <ac:chgData name="fenty nadia" userId="68dc62dd51539dac" providerId="LiveId" clId="{1DD7237C-03B9-411F-A9A7-DDF05CE7BC56}" dt="2022-05-31T10:44:20.953" v="376" actId="931"/>
          <ac:spMkLst>
            <pc:docMk/>
            <pc:sldMk cId="793665991" sldId="264"/>
            <ac:spMk id="3" creationId="{E7FD4ACD-079F-4293-A260-4FD256165791}"/>
          </ac:spMkLst>
        </pc:spChg>
        <pc:spChg chg="add del mod">
          <ac:chgData name="fenty nadia" userId="68dc62dd51539dac" providerId="LiveId" clId="{1DD7237C-03B9-411F-A9A7-DDF05CE7BC56}" dt="2022-05-31T10:46:52.072" v="413"/>
          <ac:spMkLst>
            <pc:docMk/>
            <pc:sldMk cId="793665991" sldId="264"/>
            <ac:spMk id="9" creationId="{FC51FDF8-CD7D-4F5F-AC4B-50DE53660136}"/>
          </ac:spMkLst>
        </pc:spChg>
        <pc:spChg chg="add del mod">
          <ac:chgData name="fenty nadia" userId="68dc62dd51539dac" providerId="LiveId" clId="{1DD7237C-03B9-411F-A9A7-DDF05CE7BC56}" dt="2022-05-31T10:47:38.816" v="418" actId="931"/>
          <ac:spMkLst>
            <pc:docMk/>
            <pc:sldMk cId="793665991" sldId="264"/>
            <ac:spMk id="11" creationId="{A807CBD5-C0C6-4444-9DE6-AFEB0057F212}"/>
          </ac:spMkLst>
        </pc:spChg>
        <pc:spChg chg="add mod">
          <ac:chgData name="fenty nadia" userId="68dc62dd51539dac" providerId="LiveId" clId="{1DD7237C-03B9-411F-A9A7-DDF05CE7BC56}" dt="2022-05-31T10:50:58.121" v="461" actId="14100"/>
          <ac:spMkLst>
            <pc:docMk/>
            <pc:sldMk cId="793665991" sldId="264"/>
            <ac:spMk id="18" creationId="{E8C3243B-A9F2-44BC-A256-98F41B4B8AB6}"/>
          </ac:spMkLst>
        </pc:spChg>
        <pc:picChg chg="add del mod">
          <ac:chgData name="fenty nadia" userId="68dc62dd51539dac" providerId="LiveId" clId="{1DD7237C-03B9-411F-A9A7-DDF05CE7BC56}" dt="2022-05-31T10:44:06.094" v="375" actId="931"/>
          <ac:picMkLst>
            <pc:docMk/>
            <pc:sldMk cId="793665991" sldId="264"/>
            <ac:picMk id="5" creationId="{65DE4E00-4F52-4866-9C3C-6CB5C2AE86AC}"/>
          </ac:picMkLst>
        </pc:picChg>
        <pc:picChg chg="add del mod">
          <ac:chgData name="fenty nadia" userId="68dc62dd51539dac" providerId="LiveId" clId="{1DD7237C-03B9-411F-A9A7-DDF05CE7BC56}" dt="2022-05-31T10:46:45.573" v="410" actId="478"/>
          <ac:picMkLst>
            <pc:docMk/>
            <pc:sldMk cId="793665991" sldId="264"/>
            <ac:picMk id="7" creationId="{347AFD08-75CC-44D4-80E1-DE696E2B3C44}"/>
          </ac:picMkLst>
        </pc:picChg>
        <pc:picChg chg="add del mod">
          <ac:chgData name="fenty nadia" userId="68dc62dd51539dac" providerId="LiveId" clId="{1DD7237C-03B9-411F-A9A7-DDF05CE7BC56}" dt="2022-05-31T10:47:13.713" v="415" actId="931"/>
          <ac:picMkLst>
            <pc:docMk/>
            <pc:sldMk cId="793665991" sldId="264"/>
            <ac:picMk id="13" creationId="{0940536A-58D3-44E6-A33E-7F56A93892C3}"/>
          </ac:picMkLst>
        </pc:picChg>
        <pc:picChg chg="add del mod">
          <ac:chgData name="fenty nadia" userId="68dc62dd51539dac" providerId="LiveId" clId="{1DD7237C-03B9-411F-A9A7-DDF05CE7BC56}" dt="2022-05-31T10:47:31.012" v="417" actId="931"/>
          <ac:picMkLst>
            <pc:docMk/>
            <pc:sldMk cId="793665991" sldId="264"/>
            <ac:picMk id="15" creationId="{8BBB8087-8E38-4401-ACD7-21729E2310DB}"/>
          </ac:picMkLst>
        </pc:picChg>
        <pc:picChg chg="add mod">
          <ac:chgData name="fenty nadia" userId="68dc62dd51539dac" providerId="LiveId" clId="{1DD7237C-03B9-411F-A9A7-DDF05CE7BC56}" dt="2022-05-31T10:48:52.963" v="435" actId="1440"/>
          <ac:picMkLst>
            <pc:docMk/>
            <pc:sldMk cId="793665991" sldId="264"/>
            <ac:picMk id="17" creationId="{0C9D3295-A58C-45B3-BE25-1DD987409D46}"/>
          </ac:picMkLst>
        </pc:picChg>
      </pc:sldChg>
      <pc:sldChg chg="addSp delSp modSp new mod modAnim">
        <pc:chgData name="fenty nadia" userId="68dc62dd51539dac" providerId="LiveId" clId="{1DD7237C-03B9-411F-A9A7-DDF05CE7BC56}" dt="2022-06-01T03:55:54.957" v="823"/>
        <pc:sldMkLst>
          <pc:docMk/>
          <pc:sldMk cId="895925485" sldId="265"/>
        </pc:sldMkLst>
        <pc:spChg chg="mod">
          <ac:chgData name="fenty nadia" userId="68dc62dd51539dac" providerId="LiveId" clId="{1DD7237C-03B9-411F-A9A7-DDF05CE7BC56}" dt="2022-06-01T03:42:28.784" v="549" actId="20577"/>
          <ac:spMkLst>
            <pc:docMk/>
            <pc:sldMk cId="895925485" sldId="265"/>
            <ac:spMk id="2" creationId="{94E4774D-6F13-4181-9D09-0591E28C88A1}"/>
          </ac:spMkLst>
        </pc:spChg>
        <pc:spChg chg="del">
          <ac:chgData name="fenty nadia" userId="68dc62dd51539dac" providerId="LiveId" clId="{1DD7237C-03B9-411F-A9A7-DDF05CE7BC56}" dt="2022-05-31T10:39:23.134" v="363" actId="931"/>
          <ac:spMkLst>
            <pc:docMk/>
            <pc:sldMk cId="895925485" sldId="265"/>
            <ac:spMk id="3" creationId="{35FE47CC-9985-451E-B9BB-6BF58BF04B29}"/>
          </ac:spMkLst>
        </pc:spChg>
        <pc:picChg chg="add mod">
          <ac:chgData name="fenty nadia" userId="68dc62dd51539dac" providerId="LiveId" clId="{1DD7237C-03B9-411F-A9A7-DDF05CE7BC56}" dt="2022-06-01T03:41:59.698" v="543" actId="1076"/>
          <ac:picMkLst>
            <pc:docMk/>
            <pc:sldMk cId="895925485" sldId="265"/>
            <ac:picMk id="5" creationId="{38875537-4C46-400A-8977-7F0C0D59C470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71AE926-1883-4E5F-84F1-9F09071CD0FC}" type="doc">
      <dgm:prSet loTypeId="urn:microsoft.com/office/officeart/2005/8/layout/vProcess5" loCatId="process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endParaRPr lang="id-ID"/>
        </a:p>
      </dgm:t>
    </dgm:pt>
    <dgm:pt modelId="{ED407666-87DF-4CF0-87D8-DED9B2C5F18F}">
      <dgm:prSet phldrT="[Text]"/>
      <dgm:spPr/>
      <dgm:t>
        <a:bodyPr/>
        <a:lstStyle/>
        <a:p>
          <a:pPr>
            <a:buClr>
              <a:srgbClr val="181717"/>
            </a:buClr>
            <a:buSzPts val="1100"/>
            <a:buFont typeface="+mj-lt"/>
            <a:buNone/>
          </a:pPr>
          <a:r>
            <a:rPr lang="en-US" b="1" u="none" dirty="0" smtClean="0">
              <a:uFillTx/>
            </a:rPr>
            <a:t>Tentukan buku yang akan </a:t>
          </a:r>
          <a:r>
            <a:rPr lang="en-US" b="1" u="none" dirty="0" err="1" smtClean="0">
              <a:uFillTx/>
            </a:rPr>
            <a:t>diresensi</a:t>
          </a:r>
          <a:r>
            <a:rPr lang="en-US" b="1" u="none" dirty="0" smtClean="0">
              <a:uFillTx/>
            </a:rPr>
            <a:t>.</a:t>
          </a:r>
          <a:endParaRPr lang="id-ID" b="1" u="none" dirty="0">
            <a:uFillTx/>
          </a:endParaRPr>
        </a:p>
      </dgm:t>
    </dgm:pt>
    <dgm:pt modelId="{79D0EC4D-56DE-4610-ADCE-B3B06450D4CC}" type="parTrans" cxnId="{BC49584B-FD95-423C-B4B5-478CD98136B8}">
      <dgm:prSet/>
      <dgm:spPr/>
      <dgm:t>
        <a:bodyPr/>
        <a:lstStyle/>
        <a:p>
          <a:endParaRPr lang="id-ID"/>
        </a:p>
      </dgm:t>
    </dgm:pt>
    <dgm:pt modelId="{809C16BD-3C16-4FB5-B3B4-4735D8AD9CE7}" type="sibTrans" cxnId="{BC49584B-FD95-423C-B4B5-478CD98136B8}">
      <dgm:prSet/>
      <dgm:spPr/>
      <dgm:t>
        <a:bodyPr/>
        <a:lstStyle/>
        <a:p>
          <a:endParaRPr lang="id-ID"/>
        </a:p>
      </dgm:t>
    </dgm:pt>
    <dgm:pt modelId="{AD56E88C-A0CD-4873-BB11-CD9FBF379613}">
      <dgm:prSet phldrT="[Text]"/>
      <dgm:spPr/>
      <dgm:t>
        <a:bodyPr/>
        <a:lstStyle/>
        <a:p>
          <a:pPr>
            <a:buClr>
              <a:srgbClr val="181717"/>
            </a:buClr>
            <a:buSzPts val="1100"/>
            <a:buFont typeface="+mj-lt"/>
            <a:buNone/>
          </a:pPr>
          <a:r>
            <a:rPr lang="en-US" b="1" dirty="0" smtClean="0"/>
            <a:t>Bacalah</a:t>
          </a:r>
          <a:r>
            <a:rPr lang="en-US" b="1" baseline="0" dirty="0" smtClean="0"/>
            <a:t> buku tersebut dari awal sampai akhir untuk memperoleh informasi/gambaran tentang isi buku.</a:t>
          </a:r>
          <a:endParaRPr lang="id-ID" b="1" dirty="0"/>
        </a:p>
      </dgm:t>
    </dgm:pt>
    <dgm:pt modelId="{CD72F948-5D7C-47EE-ACE4-A5D13D849919}" type="parTrans" cxnId="{A8F754F9-86CF-4006-AA0E-CE1D0596EE53}">
      <dgm:prSet/>
      <dgm:spPr/>
      <dgm:t>
        <a:bodyPr/>
        <a:lstStyle/>
        <a:p>
          <a:endParaRPr lang="id-ID"/>
        </a:p>
      </dgm:t>
    </dgm:pt>
    <dgm:pt modelId="{FD858CE7-D210-4DBE-8EF7-984509509D44}" type="sibTrans" cxnId="{A8F754F9-86CF-4006-AA0E-CE1D0596EE53}">
      <dgm:prSet/>
      <dgm:spPr/>
      <dgm:t>
        <a:bodyPr/>
        <a:lstStyle/>
        <a:p>
          <a:endParaRPr lang="id-ID"/>
        </a:p>
      </dgm:t>
    </dgm:pt>
    <dgm:pt modelId="{E6D0357C-7FE2-4128-B26F-7FCD5840EA67}">
      <dgm:prSet phldrT="[Text]"/>
      <dgm:spPr/>
      <dgm:t>
        <a:bodyPr/>
        <a:lstStyle/>
        <a:p>
          <a:pPr>
            <a:buClr>
              <a:srgbClr val="181717"/>
            </a:buClr>
            <a:buSzPts val="1100"/>
            <a:buFont typeface="+mj-lt"/>
            <a:buNone/>
          </a:pPr>
          <a:r>
            <a:rPr lang="en-US" b="1" dirty="0" smtClean="0"/>
            <a:t>Tulislah resensi berdasarkan unsur-unsur resensi.</a:t>
          </a:r>
          <a:endParaRPr lang="id-ID" b="1" dirty="0"/>
        </a:p>
      </dgm:t>
    </dgm:pt>
    <dgm:pt modelId="{BA1365BB-0F9B-4CB3-A3C3-F149BC1B9822}" type="parTrans" cxnId="{0E088D09-5E00-48BF-AA78-1254FBE3B77D}">
      <dgm:prSet/>
      <dgm:spPr/>
      <dgm:t>
        <a:bodyPr/>
        <a:lstStyle/>
        <a:p>
          <a:endParaRPr lang="id-ID"/>
        </a:p>
      </dgm:t>
    </dgm:pt>
    <dgm:pt modelId="{60590210-8FD4-419E-8474-1E181A465642}" type="sibTrans" cxnId="{0E088D09-5E00-48BF-AA78-1254FBE3B77D}">
      <dgm:prSet/>
      <dgm:spPr/>
      <dgm:t>
        <a:bodyPr/>
        <a:lstStyle/>
        <a:p>
          <a:endParaRPr lang="id-ID"/>
        </a:p>
      </dgm:t>
    </dgm:pt>
    <dgm:pt modelId="{03FE4385-A423-4039-8EB4-57FA93BAD758}">
      <dgm:prSet phldrT="[Text]"/>
      <dgm:spPr/>
      <dgm:t>
        <a:bodyPr/>
        <a:lstStyle/>
        <a:p>
          <a:pPr>
            <a:buClr>
              <a:srgbClr val="181717"/>
            </a:buClr>
            <a:buSzPts val="1100"/>
            <a:buFont typeface="+mj-lt"/>
          </a:pPr>
          <a:r>
            <a:rPr lang="en-US" b="1" u="none" dirty="0" smtClean="0">
              <a:uFillTx/>
            </a:rPr>
            <a:t>Bacalah ulang resensi yang telah dibuat.</a:t>
          </a:r>
          <a:endParaRPr lang="id-ID" dirty="0"/>
        </a:p>
      </dgm:t>
    </dgm:pt>
    <dgm:pt modelId="{65277682-E6FC-49D8-B2DC-97998BE6C5BD}" type="parTrans" cxnId="{2B9E174B-4867-4AC4-B859-CB9C401FADE7}">
      <dgm:prSet/>
      <dgm:spPr/>
      <dgm:t>
        <a:bodyPr/>
        <a:lstStyle/>
        <a:p>
          <a:endParaRPr lang="en-US"/>
        </a:p>
      </dgm:t>
    </dgm:pt>
    <dgm:pt modelId="{83930829-8F5F-42A7-8DDA-6CF646A62C33}" type="sibTrans" cxnId="{2B9E174B-4867-4AC4-B859-CB9C401FADE7}">
      <dgm:prSet/>
      <dgm:spPr/>
      <dgm:t>
        <a:bodyPr/>
        <a:lstStyle/>
        <a:p>
          <a:endParaRPr lang="en-US"/>
        </a:p>
      </dgm:t>
    </dgm:pt>
    <dgm:pt modelId="{01BFCB2B-6E84-4E92-9644-176F02A29454}" type="pres">
      <dgm:prSet presAssocID="{771AE926-1883-4E5F-84F1-9F09071CD0FC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1BEE39F-0092-494C-8782-742243F2E212}" type="pres">
      <dgm:prSet presAssocID="{771AE926-1883-4E5F-84F1-9F09071CD0FC}" presName="dummyMaxCanvas" presStyleCnt="0">
        <dgm:presLayoutVars/>
      </dgm:prSet>
      <dgm:spPr/>
      <dgm:t>
        <a:bodyPr/>
        <a:lstStyle/>
        <a:p>
          <a:endParaRPr lang="en-US"/>
        </a:p>
      </dgm:t>
    </dgm:pt>
    <dgm:pt modelId="{DDE53B0D-8E9A-4D4E-A53D-F6D4A26C1FB2}" type="pres">
      <dgm:prSet presAssocID="{771AE926-1883-4E5F-84F1-9F09071CD0FC}" presName="FourNodes_1" presStyleLbl="node1" presStyleIdx="0" presStyleCnt="4" custLinFactNeighborX="-57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321B6B8-97AA-4B58-AC35-4E97F7A8D585}" type="pres">
      <dgm:prSet presAssocID="{771AE926-1883-4E5F-84F1-9F09071CD0FC}" presName="FourNodes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7A20F07-A116-4009-91B3-531194CD07E2}" type="pres">
      <dgm:prSet presAssocID="{771AE926-1883-4E5F-84F1-9F09071CD0FC}" presName="FourNodes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26AF12-85D6-4897-A508-BA6EB0C0E629}" type="pres">
      <dgm:prSet presAssocID="{771AE926-1883-4E5F-84F1-9F09071CD0FC}" presName="FourNodes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F45C46-A253-4D4D-98AA-B17A04592330}" type="pres">
      <dgm:prSet presAssocID="{771AE926-1883-4E5F-84F1-9F09071CD0FC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A2EED44-520C-47CA-99A5-6E826FC65FFD}" type="pres">
      <dgm:prSet presAssocID="{771AE926-1883-4E5F-84F1-9F09071CD0FC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B3A89F1-D442-46E0-B366-A7254920CF11}" type="pres">
      <dgm:prSet presAssocID="{771AE926-1883-4E5F-84F1-9F09071CD0FC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DAA662-B15B-4F8A-913D-D11698271D11}" type="pres">
      <dgm:prSet presAssocID="{771AE926-1883-4E5F-84F1-9F09071CD0FC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2BCF3F-2376-4314-BD04-1F8503F2182A}" type="pres">
      <dgm:prSet presAssocID="{771AE926-1883-4E5F-84F1-9F09071CD0FC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538493D-3348-4E5A-A746-25E40CF1AE3C}" type="pres">
      <dgm:prSet presAssocID="{771AE926-1883-4E5F-84F1-9F09071CD0FC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5EB18A-51FF-4326-8E9A-C55301769A6C}" type="pres">
      <dgm:prSet presAssocID="{771AE926-1883-4E5F-84F1-9F09071CD0FC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960C571-2AEB-4A4E-88C0-AC59725D9C3A}" type="presOf" srcId="{03FE4385-A423-4039-8EB4-57FA93BAD758}" destId="{B426AF12-85D6-4897-A508-BA6EB0C0E629}" srcOrd="0" destOrd="0" presId="urn:microsoft.com/office/officeart/2005/8/layout/vProcess5"/>
    <dgm:cxn modelId="{2B9E174B-4867-4AC4-B859-CB9C401FADE7}" srcId="{771AE926-1883-4E5F-84F1-9F09071CD0FC}" destId="{03FE4385-A423-4039-8EB4-57FA93BAD758}" srcOrd="3" destOrd="0" parTransId="{65277682-E6FC-49D8-B2DC-97998BE6C5BD}" sibTransId="{83930829-8F5F-42A7-8DDA-6CF646A62C33}"/>
    <dgm:cxn modelId="{71D81B7C-959A-49BC-9974-12F6361C3FD1}" type="presOf" srcId="{E6D0357C-7FE2-4128-B26F-7FCD5840EA67}" destId="{A7A20F07-A116-4009-91B3-531194CD07E2}" srcOrd="0" destOrd="0" presId="urn:microsoft.com/office/officeart/2005/8/layout/vProcess5"/>
    <dgm:cxn modelId="{A8F754F9-86CF-4006-AA0E-CE1D0596EE53}" srcId="{771AE926-1883-4E5F-84F1-9F09071CD0FC}" destId="{AD56E88C-A0CD-4873-BB11-CD9FBF379613}" srcOrd="1" destOrd="0" parTransId="{CD72F948-5D7C-47EE-ACE4-A5D13D849919}" sibTransId="{FD858CE7-D210-4DBE-8EF7-984509509D44}"/>
    <dgm:cxn modelId="{5132C610-613C-4380-9713-7B660AB102D8}" type="presOf" srcId="{AD56E88C-A0CD-4873-BB11-CD9FBF379613}" destId="{B02BCF3F-2376-4314-BD04-1F8503F2182A}" srcOrd="1" destOrd="0" presId="urn:microsoft.com/office/officeart/2005/8/layout/vProcess5"/>
    <dgm:cxn modelId="{93996D32-3E3E-425A-94B2-3527E97D1C13}" type="presOf" srcId="{ED407666-87DF-4CF0-87D8-DED9B2C5F18F}" destId="{DDE53B0D-8E9A-4D4E-A53D-F6D4A26C1FB2}" srcOrd="0" destOrd="0" presId="urn:microsoft.com/office/officeart/2005/8/layout/vProcess5"/>
    <dgm:cxn modelId="{BC49584B-FD95-423C-B4B5-478CD98136B8}" srcId="{771AE926-1883-4E5F-84F1-9F09071CD0FC}" destId="{ED407666-87DF-4CF0-87D8-DED9B2C5F18F}" srcOrd="0" destOrd="0" parTransId="{79D0EC4D-56DE-4610-ADCE-B3B06450D4CC}" sibTransId="{809C16BD-3C16-4FB5-B3B4-4735D8AD9CE7}"/>
    <dgm:cxn modelId="{0E088D09-5E00-48BF-AA78-1254FBE3B77D}" srcId="{771AE926-1883-4E5F-84F1-9F09071CD0FC}" destId="{E6D0357C-7FE2-4128-B26F-7FCD5840EA67}" srcOrd="2" destOrd="0" parTransId="{BA1365BB-0F9B-4CB3-A3C3-F149BC1B9822}" sibTransId="{60590210-8FD4-419E-8474-1E181A465642}"/>
    <dgm:cxn modelId="{A5AE18CF-0DAA-46AC-A900-A21C396430BF}" type="presOf" srcId="{771AE926-1883-4E5F-84F1-9F09071CD0FC}" destId="{01BFCB2B-6E84-4E92-9644-176F02A29454}" srcOrd="0" destOrd="0" presId="urn:microsoft.com/office/officeart/2005/8/layout/vProcess5"/>
    <dgm:cxn modelId="{9DF0F033-41BF-472C-8DCE-4442ACDE6FF2}" type="presOf" srcId="{E6D0357C-7FE2-4128-B26F-7FCD5840EA67}" destId="{9538493D-3348-4E5A-A746-25E40CF1AE3C}" srcOrd="1" destOrd="0" presId="urn:microsoft.com/office/officeart/2005/8/layout/vProcess5"/>
    <dgm:cxn modelId="{70344FC1-D310-4B22-B80F-69BC539795E6}" type="presOf" srcId="{AD56E88C-A0CD-4873-BB11-CD9FBF379613}" destId="{A321B6B8-97AA-4B58-AC35-4E97F7A8D585}" srcOrd="0" destOrd="0" presId="urn:microsoft.com/office/officeart/2005/8/layout/vProcess5"/>
    <dgm:cxn modelId="{FBD55E41-9273-47E9-9B23-3340DBBAE209}" type="presOf" srcId="{ED407666-87DF-4CF0-87D8-DED9B2C5F18F}" destId="{D6DAA662-B15B-4F8A-913D-D11698271D11}" srcOrd="1" destOrd="0" presId="urn:microsoft.com/office/officeart/2005/8/layout/vProcess5"/>
    <dgm:cxn modelId="{964D204F-DD01-45F4-9FB0-F8EAA19EA44B}" type="presOf" srcId="{60590210-8FD4-419E-8474-1E181A465642}" destId="{8B3A89F1-D442-46E0-B366-A7254920CF11}" srcOrd="0" destOrd="0" presId="urn:microsoft.com/office/officeart/2005/8/layout/vProcess5"/>
    <dgm:cxn modelId="{98DCCEDC-F6C6-417D-9E4C-F13EC44531B7}" type="presOf" srcId="{03FE4385-A423-4039-8EB4-57FA93BAD758}" destId="{175EB18A-51FF-4326-8E9A-C55301769A6C}" srcOrd="1" destOrd="0" presId="urn:microsoft.com/office/officeart/2005/8/layout/vProcess5"/>
    <dgm:cxn modelId="{1A267C63-1C97-4461-98A9-978908149197}" type="presOf" srcId="{FD858CE7-D210-4DBE-8EF7-984509509D44}" destId="{BA2EED44-520C-47CA-99A5-6E826FC65FFD}" srcOrd="0" destOrd="0" presId="urn:microsoft.com/office/officeart/2005/8/layout/vProcess5"/>
    <dgm:cxn modelId="{9500F6F4-309E-4317-83EB-28F91FDAA6FC}" type="presOf" srcId="{809C16BD-3C16-4FB5-B3B4-4735D8AD9CE7}" destId="{84F45C46-A253-4D4D-98AA-B17A04592330}" srcOrd="0" destOrd="0" presId="urn:microsoft.com/office/officeart/2005/8/layout/vProcess5"/>
    <dgm:cxn modelId="{BF462EF1-705C-4DC0-A0A4-D0B90BE0CDF2}" type="presParOf" srcId="{01BFCB2B-6E84-4E92-9644-176F02A29454}" destId="{21BEE39F-0092-494C-8782-742243F2E212}" srcOrd="0" destOrd="0" presId="urn:microsoft.com/office/officeart/2005/8/layout/vProcess5"/>
    <dgm:cxn modelId="{B5DB8AF1-1BFA-4E99-BA49-77C1F6433767}" type="presParOf" srcId="{01BFCB2B-6E84-4E92-9644-176F02A29454}" destId="{DDE53B0D-8E9A-4D4E-A53D-F6D4A26C1FB2}" srcOrd="1" destOrd="0" presId="urn:microsoft.com/office/officeart/2005/8/layout/vProcess5"/>
    <dgm:cxn modelId="{DA3E301B-2695-43C6-A82A-CAE1766B6874}" type="presParOf" srcId="{01BFCB2B-6E84-4E92-9644-176F02A29454}" destId="{A321B6B8-97AA-4B58-AC35-4E97F7A8D585}" srcOrd="2" destOrd="0" presId="urn:microsoft.com/office/officeart/2005/8/layout/vProcess5"/>
    <dgm:cxn modelId="{485D324D-4245-4283-BD56-FF85E4ED9143}" type="presParOf" srcId="{01BFCB2B-6E84-4E92-9644-176F02A29454}" destId="{A7A20F07-A116-4009-91B3-531194CD07E2}" srcOrd="3" destOrd="0" presId="urn:microsoft.com/office/officeart/2005/8/layout/vProcess5"/>
    <dgm:cxn modelId="{1F989AD1-4488-4D78-A5FF-355D614AD740}" type="presParOf" srcId="{01BFCB2B-6E84-4E92-9644-176F02A29454}" destId="{B426AF12-85D6-4897-A508-BA6EB0C0E629}" srcOrd="4" destOrd="0" presId="urn:microsoft.com/office/officeart/2005/8/layout/vProcess5"/>
    <dgm:cxn modelId="{8389F6B2-C217-47D3-AAB4-D0A60A934943}" type="presParOf" srcId="{01BFCB2B-6E84-4E92-9644-176F02A29454}" destId="{84F45C46-A253-4D4D-98AA-B17A04592330}" srcOrd="5" destOrd="0" presId="urn:microsoft.com/office/officeart/2005/8/layout/vProcess5"/>
    <dgm:cxn modelId="{EF40EA75-6B2B-4DBB-9561-B65935E91849}" type="presParOf" srcId="{01BFCB2B-6E84-4E92-9644-176F02A29454}" destId="{BA2EED44-520C-47CA-99A5-6E826FC65FFD}" srcOrd="6" destOrd="0" presId="urn:microsoft.com/office/officeart/2005/8/layout/vProcess5"/>
    <dgm:cxn modelId="{A009A3BF-9A8C-4EEA-B111-5452CC180D5D}" type="presParOf" srcId="{01BFCB2B-6E84-4E92-9644-176F02A29454}" destId="{8B3A89F1-D442-46E0-B366-A7254920CF11}" srcOrd="7" destOrd="0" presId="urn:microsoft.com/office/officeart/2005/8/layout/vProcess5"/>
    <dgm:cxn modelId="{F0795EBF-1B9B-43C1-BD4C-739A7AB2B16F}" type="presParOf" srcId="{01BFCB2B-6E84-4E92-9644-176F02A29454}" destId="{D6DAA662-B15B-4F8A-913D-D11698271D11}" srcOrd="8" destOrd="0" presId="urn:microsoft.com/office/officeart/2005/8/layout/vProcess5"/>
    <dgm:cxn modelId="{56396264-0D87-428E-AC83-512EE72C2954}" type="presParOf" srcId="{01BFCB2B-6E84-4E92-9644-176F02A29454}" destId="{B02BCF3F-2376-4314-BD04-1F8503F2182A}" srcOrd="9" destOrd="0" presId="urn:microsoft.com/office/officeart/2005/8/layout/vProcess5"/>
    <dgm:cxn modelId="{9790C63E-61D0-4EE1-AF87-2547B5E587B0}" type="presParOf" srcId="{01BFCB2B-6E84-4E92-9644-176F02A29454}" destId="{9538493D-3348-4E5A-A746-25E40CF1AE3C}" srcOrd="10" destOrd="0" presId="urn:microsoft.com/office/officeart/2005/8/layout/vProcess5"/>
    <dgm:cxn modelId="{B59EC5A3-A9D6-425C-BC25-CDA692B02E73}" type="presParOf" srcId="{01BFCB2B-6E84-4E92-9644-176F02A29454}" destId="{175EB18A-51FF-4326-8E9A-C55301769A6C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F59AEB5-8B1C-409D-88EE-0E80E884D336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id-ID"/>
        </a:p>
      </dgm:t>
    </dgm:pt>
    <dgm:pt modelId="{C783D9EE-DFFE-49CF-AB5E-33E3A4170EA0}">
      <dgm:prSet phldrT="[Text]"/>
      <dgm:spPr/>
      <dgm:t>
        <a:bodyPr/>
        <a:lstStyle/>
        <a:p>
          <a:r>
            <a:rPr lang="en-US" dirty="0" smtClean="0"/>
            <a:t>Tulislah terlebih dahulu data-data singkat buku yang hendak </a:t>
          </a:r>
          <a:r>
            <a:rPr lang="en-US" dirty="0" err="1" smtClean="0"/>
            <a:t>diresensi</a:t>
          </a:r>
          <a:r>
            <a:rPr lang="en-US" dirty="0" smtClean="0"/>
            <a:t>.</a:t>
          </a:r>
          <a:endParaRPr lang="id-ID" dirty="0"/>
        </a:p>
      </dgm:t>
    </dgm:pt>
    <dgm:pt modelId="{30293068-D277-45E1-9235-A365CE80D6CE}" type="parTrans" cxnId="{4B80D440-1768-4B63-99D1-C9542640D1F7}">
      <dgm:prSet/>
      <dgm:spPr/>
      <dgm:t>
        <a:bodyPr/>
        <a:lstStyle/>
        <a:p>
          <a:endParaRPr lang="id-ID"/>
        </a:p>
      </dgm:t>
    </dgm:pt>
    <dgm:pt modelId="{CBDF7923-67C8-49AB-B7D8-5A43C5A75FFF}" type="sibTrans" cxnId="{4B80D440-1768-4B63-99D1-C9542640D1F7}">
      <dgm:prSet/>
      <dgm:spPr/>
      <dgm:t>
        <a:bodyPr/>
        <a:lstStyle/>
        <a:p>
          <a:endParaRPr lang="id-ID"/>
        </a:p>
      </dgm:t>
    </dgm:pt>
    <dgm:pt modelId="{B94F9BA9-4189-41FE-8D48-E280F9122346}">
      <dgm:prSet phldrT="[Text]"/>
      <dgm:spPr/>
      <dgm:t>
        <a:bodyPr/>
        <a:lstStyle/>
        <a:p>
          <a:r>
            <a:rPr lang="sv-SE" dirty="0" smtClean="0"/>
            <a:t>Tulislah paragraf pembuka pada resensi buku yang hendak ditulis.</a:t>
          </a:r>
          <a:endParaRPr lang="id-ID" dirty="0"/>
        </a:p>
      </dgm:t>
    </dgm:pt>
    <dgm:pt modelId="{4BF2A5C1-B523-4154-A0D1-7589AB6369B8}" type="parTrans" cxnId="{9D3B50B6-1721-45EC-B1E7-6143C5E3A759}">
      <dgm:prSet/>
      <dgm:spPr/>
      <dgm:t>
        <a:bodyPr/>
        <a:lstStyle/>
        <a:p>
          <a:endParaRPr lang="id-ID"/>
        </a:p>
      </dgm:t>
    </dgm:pt>
    <dgm:pt modelId="{D8B87657-0E25-4438-B643-C2085CE87019}" type="sibTrans" cxnId="{9D3B50B6-1721-45EC-B1E7-6143C5E3A759}">
      <dgm:prSet/>
      <dgm:spPr/>
      <dgm:t>
        <a:bodyPr/>
        <a:lstStyle/>
        <a:p>
          <a:endParaRPr lang="id-ID"/>
        </a:p>
      </dgm:t>
    </dgm:pt>
    <dgm:pt modelId="{8A2698A6-13FB-4CD7-A3D9-5B84218D6C9A}">
      <dgm:prSet phldrT="[Text]"/>
      <dgm:spPr/>
      <dgm:t>
        <a:bodyPr/>
        <a:lstStyle/>
        <a:p>
          <a:r>
            <a:rPr lang="nn-NO" dirty="0" smtClean="0"/>
            <a:t>Tulislah ringkasan buku.</a:t>
          </a:r>
          <a:endParaRPr lang="id-ID" dirty="0"/>
        </a:p>
      </dgm:t>
    </dgm:pt>
    <dgm:pt modelId="{398C0342-0D36-4855-AF8E-9EE1762514B3}" type="parTrans" cxnId="{5963EACE-20D4-4189-BA80-6AFC0897196C}">
      <dgm:prSet/>
      <dgm:spPr/>
      <dgm:t>
        <a:bodyPr/>
        <a:lstStyle/>
        <a:p>
          <a:endParaRPr lang="id-ID"/>
        </a:p>
      </dgm:t>
    </dgm:pt>
    <dgm:pt modelId="{C3B68648-87D4-4083-91D1-50979A1FBE8C}" type="sibTrans" cxnId="{5963EACE-20D4-4189-BA80-6AFC0897196C}">
      <dgm:prSet/>
      <dgm:spPr/>
      <dgm:t>
        <a:bodyPr/>
        <a:lstStyle/>
        <a:p>
          <a:endParaRPr lang="id-ID"/>
        </a:p>
      </dgm:t>
    </dgm:pt>
    <dgm:pt modelId="{DC938BC2-4409-41C3-942F-412194361743}">
      <dgm:prSet/>
      <dgm:spPr/>
      <dgm:t>
        <a:bodyPr/>
        <a:lstStyle/>
        <a:p>
          <a:r>
            <a:rPr lang="fi-FI" dirty="0" smtClean="0"/>
            <a:t>Ulaslah kelebihan dan kekurangan buku yang diresensi.</a:t>
          </a:r>
          <a:endParaRPr lang="id-ID" dirty="0"/>
        </a:p>
      </dgm:t>
    </dgm:pt>
    <dgm:pt modelId="{7CBA33C3-BD0E-4654-9245-770DA1A23BBB}" type="parTrans" cxnId="{50C2AAC3-0C46-4552-B079-E8DC5B8FC88E}">
      <dgm:prSet/>
      <dgm:spPr/>
      <dgm:t>
        <a:bodyPr/>
        <a:lstStyle/>
        <a:p>
          <a:endParaRPr lang="id-ID"/>
        </a:p>
      </dgm:t>
    </dgm:pt>
    <dgm:pt modelId="{D133A26E-2EB9-4615-858A-747353AE378D}" type="sibTrans" cxnId="{50C2AAC3-0C46-4552-B079-E8DC5B8FC88E}">
      <dgm:prSet/>
      <dgm:spPr/>
      <dgm:t>
        <a:bodyPr/>
        <a:lstStyle/>
        <a:p>
          <a:endParaRPr lang="id-ID"/>
        </a:p>
      </dgm:t>
    </dgm:pt>
    <dgm:pt modelId="{0660E5FB-0210-460D-8563-EDD652D7C6BE}">
      <dgm:prSet/>
      <dgm:spPr/>
      <dgm:t>
        <a:bodyPr/>
        <a:lstStyle/>
        <a:p>
          <a:r>
            <a:rPr lang="fi-FI" dirty="0" smtClean="0"/>
            <a:t>Tulislah kesimpulan.</a:t>
          </a:r>
          <a:endParaRPr lang="id-ID" dirty="0"/>
        </a:p>
      </dgm:t>
    </dgm:pt>
    <dgm:pt modelId="{9D418C0B-EFD6-46D6-BC94-A56E7A879E92}" type="parTrans" cxnId="{BDA43786-C69D-40F7-A989-A0F62C0BB1E3}">
      <dgm:prSet/>
      <dgm:spPr/>
      <dgm:t>
        <a:bodyPr/>
        <a:lstStyle/>
        <a:p>
          <a:endParaRPr lang="en-US"/>
        </a:p>
      </dgm:t>
    </dgm:pt>
    <dgm:pt modelId="{21B701A5-1B76-4C50-BCB1-B7E28A0369BC}" type="sibTrans" cxnId="{BDA43786-C69D-40F7-A989-A0F62C0BB1E3}">
      <dgm:prSet/>
      <dgm:spPr/>
      <dgm:t>
        <a:bodyPr/>
        <a:lstStyle/>
        <a:p>
          <a:endParaRPr lang="en-US"/>
        </a:p>
      </dgm:t>
    </dgm:pt>
    <dgm:pt modelId="{DD2DC595-28F7-402C-A0C4-5DB998302568}" type="pres">
      <dgm:prSet presAssocID="{7F59AEB5-8B1C-409D-88EE-0E80E884D336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7E639695-2A7B-486B-9DD9-6F3B7C98D935}" type="pres">
      <dgm:prSet presAssocID="{7F59AEB5-8B1C-409D-88EE-0E80E884D336}" presName="Name1" presStyleCnt="0"/>
      <dgm:spPr/>
    </dgm:pt>
    <dgm:pt modelId="{05F27C39-DD86-41B2-AB45-EBE4606B3A49}" type="pres">
      <dgm:prSet presAssocID="{7F59AEB5-8B1C-409D-88EE-0E80E884D336}" presName="cycle" presStyleCnt="0"/>
      <dgm:spPr/>
    </dgm:pt>
    <dgm:pt modelId="{D0583991-E414-4A8F-855D-5987E02ED179}" type="pres">
      <dgm:prSet presAssocID="{7F59AEB5-8B1C-409D-88EE-0E80E884D336}" presName="srcNode" presStyleLbl="node1" presStyleIdx="0" presStyleCnt="5"/>
      <dgm:spPr/>
    </dgm:pt>
    <dgm:pt modelId="{71DCC385-0B4A-4781-A0B0-EDF2B6458510}" type="pres">
      <dgm:prSet presAssocID="{7F59AEB5-8B1C-409D-88EE-0E80E884D336}" presName="conn" presStyleLbl="parChTrans1D2" presStyleIdx="0" presStyleCnt="1"/>
      <dgm:spPr/>
      <dgm:t>
        <a:bodyPr/>
        <a:lstStyle/>
        <a:p>
          <a:endParaRPr lang="en-US"/>
        </a:p>
      </dgm:t>
    </dgm:pt>
    <dgm:pt modelId="{7B561EC8-9296-44FD-B369-D62AEBB0789F}" type="pres">
      <dgm:prSet presAssocID="{7F59AEB5-8B1C-409D-88EE-0E80E884D336}" presName="extraNode" presStyleLbl="node1" presStyleIdx="0" presStyleCnt="5"/>
      <dgm:spPr/>
    </dgm:pt>
    <dgm:pt modelId="{07E23735-4959-43CF-937F-2AF715E949C9}" type="pres">
      <dgm:prSet presAssocID="{7F59AEB5-8B1C-409D-88EE-0E80E884D336}" presName="dstNode" presStyleLbl="node1" presStyleIdx="0" presStyleCnt="5"/>
      <dgm:spPr/>
    </dgm:pt>
    <dgm:pt modelId="{45BFAFEB-B87A-4007-A536-B63736C21763}" type="pres">
      <dgm:prSet presAssocID="{C783D9EE-DFFE-49CF-AB5E-33E3A4170EA0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9950E1-D91E-47F3-B2AC-EF2E82BCE08D}" type="pres">
      <dgm:prSet presAssocID="{C783D9EE-DFFE-49CF-AB5E-33E3A4170EA0}" presName="accent_1" presStyleCnt="0"/>
      <dgm:spPr/>
    </dgm:pt>
    <dgm:pt modelId="{EB044294-68C3-4A18-864D-5CC931A710E5}" type="pres">
      <dgm:prSet presAssocID="{C783D9EE-DFFE-49CF-AB5E-33E3A4170EA0}" presName="accentRepeatNode" presStyleLbl="solidFgAcc1" presStyleIdx="0" presStyleCnt="5"/>
      <dgm:spPr/>
    </dgm:pt>
    <dgm:pt modelId="{21E7EB53-B841-4BA5-8499-6AD43CD7F2F0}" type="pres">
      <dgm:prSet presAssocID="{B94F9BA9-4189-41FE-8D48-E280F9122346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420DD2-1A45-4F34-879C-9E79DA75F697}" type="pres">
      <dgm:prSet presAssocID="{B94F9BA9-4189-41FE-8D48-E280F9122346}" presName="accent_2" presStyleCnt="0"/>
      <dgm:spPr/>
    </dgm:pt>
    <dgm:pt modelId="{B30DDCCF-89EE-40CA-8899-A5278018DDBE}" type="pres">
      <dgm:prSet presAssocID="{B94F9BA9-4189-41FE-8D48-E280F9122346}" presName="accentRepeatNode" presStyleLbl="solidFgAcc1" presStyleIdx="1" presStyleCnt="5"/>
      <dgm:spPr/>
    </dgm:pt>
    <dgm:pt modelId="{6E3427B7-9B1F-4A03-95CE-16BB2BA1D3DD}" type="pres">
      <dgm:prSet presAssocID="{8A2698A6-13FB-4CD7-A3D9-5B84218D6C9A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2839437-1F87-487F-A103-9485E6C0FEB0}" type="pres">
      <dgm:prSet presAssocID="{8A2698A6-13FB-4CD7-A3D9-5B84218D6C9A}" presName="accent_3" presStyleCnt="0"/>
      <dgm:spPr/>
    </dgm:pt>
    <dgm:pt modelId="{DE79BE0A-1A37-4759-9D38-CB0CAB306531}" type="pres">
      <dgm:prSet presAssocID="{8A2698A6-13FB-4CD7-A3D9-5B84218D6C9A}" presName="accentRepeatNode" presStyleLbl="solidFgAcc1" presStyleIdx="2" presStyleCnt="5"/>
      <dgm:spPr/>
    </dgm:pt>
    <dgm:pt modelId="{D20D20A6-CA3E-4589-BDD6-184A01709E38}" type="pres">
      <dgm:prSet presAssocID="{DC938BC2-4409-41C3-942F-412194361743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184576C-72CA-4CA7-A6BC-BE850C9AD99B}" type="pres">
      <dgm:prSet presAssocID="{DC938BC2-4409-41C3-942F-412194361743}" presName="accent_4" presStyleCnt="0"/>
      <dgm:spPr/>
    </dgm:pt>
    <dgm:pt modelId="{724FAEDF-CC49-4A8B-9D71-683B2C2E4216}" type="pres">
      <dgm:prSet presAssocID="{DC938BC2-4409-41C3-942F-412194361743}" presName="accentRepeatNode" presStyleLbl="solidFgAcc1" presStyleIdx="3" presStyleCnt="5"/>
      <dgm:spPr/>
    </dgm:pt>
    <dgm:pt modelId="{4F184A4B-F968-4369-9FE3-C0E1F732691C}" type="pres">
      <dgm:prSet presAssocID="{0660E5FB-0210-460D-8563-EDD652D7C6BE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588D01D-58B9-4EF8-9F19-DB42AE354909}" type="pres">
      <dgm:prSet presAssocID="{0660E5FB-0210-460D-8563-EDD652D7C6BE}" presName="accent_5" presStyleCnt="0"/>
      <dgm:spPr/>
    </dgm:pt>
    <dgm:pt modelId="{BC3115A7-2A38-4F27-ACA2-3A96C65CF9B2}" type="pres">
      <dgm:prSet presAssocID="{0660E5FB-0210-460D-8563-EDD652D7C6BE}" presName="accentRepeatNode" presStyleLbl="solidFgAcc1" presStyleIdx="4" presStyleCnt="5"/>
      <dgm:spPr/>
    </dgm:pt>
  </dgm:ptLst>
  <dgm:cxnLst>
    <dgm:cxn modelId="{D67AF046-1D44-4C8F-9E28-ADFAE826F4E8}" type="presOf" srcId="{8A2698A6-13FB-4CD7-A3D9-5B84218D6C9A}" destId="{6E3427B7-9B1F-4A03-95CE-16BB2BA1D3DD}" srcOrd="0" destOrd="0" presId="urn:microsoft.com/office/officeart/2008/layout/VerticalCurvedList"/>
    <dgm:cxn modelId="{E01164F8-FD7B-4FF8-AB9B-3771FF2A9551}" type="presOf" srcId="{7F59AEB5-8B1C-409D-88EE-0E80E884D336}" destId="{DD2DC595-28F7-402C-A0C4-5DB998302568}" srcOrd="0" destOrd="0" presId="urn:microsoft.com/office/officeart/2008/layout/VerticalCurvedList"/>
    <dgm:cxn modelId="{721517BE-6B2C-4CCB-9C17-1B24E486D479}" type="presOf" srcId="{B94F9BA9-4189-41FE-8D48-E280F9122346}" destId="{21E7EB53-B841-4BA5-8499-6AD43CD7F2F0}" srcOrd="0" destOrd="0" presId="urn:microsoft.com/office/officeart/2008/layout/VerticalCurvedList"/>
    <dgm:cxn modelId="{E3A0ECF2-2CD7-40E3-B6BB-585EEDE895EC}" type="presOf" srcId="{C783D9EE-DFFE-49CF-AB5E-33E3A4170EA0}" destId="{45BFAFEB-B87A-4007-A536-B63736C21763}" srcOrd="0" destOrd="0" presId="urn:microsoft.com/office/officeart/2008/layout/VerticalCurvedList"/>
    <dgm:cxn modelId="{5963EACE-20D4-4189-BA80-6AFC0897196C}" srcId="{7F59AEB5-8B1C-409D-88EE-0E80E884D336}" destId="{8A2698A6-13FB-4CD7-A3D9-5B84218D6C9A}" srcOrd="2" destOrd="0" parTransId="{398C0342-0D36-4855-AF8E-9EE1762514B3}" sibTransId="{C3B68648-87D4-4083-91D1-50979A1FBE8C}"/>
    <dgm:cxn modelId="{22F12407-B73A-4F58-AFEA-CF0D2500726D}" type="presOf" srcId="{DC938BC2-4409-41C3-942F-412194361743}" destId="{D20D20A6-CA3E-4589-BDD6-184A01709E38}" srcOrd="0" destOrd="0" presId="urn:microsoft.com/office/officeart/2008/layout/VerticalCurvedList"/>
    <dgm:cxn modelId="{4B80D440-1768-4B63-99D1-C9542640D1F7}" srcId="{7F59AEB5-8B1C-409D-88EE-0E80E884D336}" destId="{C783D9EE-DFFE-49CF-AB5E-33E3A4170EA0}" srcOrd="0" destOrd="0" parTransId="{30293068-D277-45E1-9235-A365CE80D6CE}" sibTransId="{CBDF7923-67C8-49AB-B7D8-5A43C5A75FFF}"/>
    <dgm:cxn modelId="{BDA43786-C69D-40F7-A989-A0F62C0BB1E3}" srcId="{7F59AEB5-8B1C-409D-88EE-0E80E884D336}" destId="{0660E5FB-0210-460D-8563-EDD652D7C6BE}" srcOrd="4" destOrd="0" parTransId="{9D418C0B-EFD6-46D6-BC94-A56E7A879E92}" sibTransId="{21B701A5-1B76-4C50-BCB1-B7E28A0369BC}"/>
    <dgm:cxn modelId="{2AF56CCC-A80E-401F-8A3F-64EBE733E3FD}" type="presOf" srcId="{CBDF7923-67C8-49AB-B7D8-5A43C5A75FFF}" destId="{71DCC385-0B4A-4781-A0B0-EDF2B6458510}" srcOrd="0" destOrd="0" presId="urn:microsoft.com/office/officeart/2008/layout/VerticalCurvedList"/>
    <dgm:cxn modelId="{9D3B50B6-1721-45EC-B1E7-6143C5E3A759}" srcId="{7F59AEB5-8B1C-409D-88EE-0E80E884D336}" destId="{B94F9BA9-4189-41FE-8D48-E280F9122346}" srcOrd="1" destOrd="0" parTransId="{4BF2A5C1-B523-4154-A0D1-7589AB6369B8}" sibTransId="{D8B87657-0E25-4438-B643-C2085CE87019}"/>
    <dgm:cxn modelId="{50C2AAC3-0C46-4552-B079-E8DC5B8FC88E}" srcId="{7F59AEB5-8B1C-409D-88EE-0E80E884D336}" destId="{DC938BC2-4409-41C3-942F-412194361743}" srcOrd="3" destOrd="0" parTransId="{7CBA33C3-BD0E-4654-9245-770DA1A23BBB}" sibTransId="{D133A26E-2EB9-4615-858A-747353AE378D}"/>
    <dgm:cxn modelId="{B3A63996-EC99-4323-866B-0BFDDDA5E5CB}" type="presOf" srcId="{0660E5FB-0210-460D-8563-EDD652D7C6BE}" destId="{4F184A4B-F968-4369-9FE3-C0E1F732691C}" srcOrd="0" destOrd="0" presId="urn:microsoft.com/office/officeart/2008/layout/VerticalCurvedList"/>
    <dgm:cxn modelId="{6E42A36E-BC5B-4259-884F-9BA618359C36}" type="presParOf" srcId="{DD2DC595-28F7-402C-A0C4-5DB998302568}" destId="{7E639695-2A7B-486B-9DD9-6F3B7C98D935}" srcOrd="0" destOrd="0" presId="urn:microsoft.com/office/officeart/2008/layout/VerticalCurvedList"/>
    <dgm:cxn modelId="{46C49BCF-8A6B-4521-A59E-7A57EE90ED16}" type="presParOf" srcId="{7E639695-2A7B-486B-9DD9-6F3B7C98D935}" destId="{05F27C39-DD86-41B2-AB45-EBE4606B3A49}" srcOrd="0" destOrd="0" presId="urn:microsoft.com/office/officeart/2008/layout/VerticalCurvedList"/>
    <dgm:cxn modelId="{D80A8F8F-A059-4F0E-A2BC-759AC3002429}" type="presParOf" srcId="{05F27C39-DD86-41B2-AB45-EBE4606B3A49}" destId="{D0583991-E414-4A8F-855D-5987E02ED179}" srcOrd="0" destOrd="0" presId="urn:microsoft.com/office/officeart/2008/layout/VerticalCurvedList"/>
    <dgm:cxn modelId="{53C692D4-7C5D-4039-92DD-E54A4C752AD1}" type="presParOf" srcId="{05F27C39-DD86-41B2-AB45-EBE4606B3A49}" destId="{71DCC385-0B4A-4781-A0B0-EDF2B6458510}" srcOrd="1" destOrd="0" presId="urn:microsoft.com/office/officeart/2008/layout/VerticalCurvedList"/>
    <dgm:cxn modelId="{ACC53E09-21D7-4D3D-817B-CCA9AFE7C565}" type="presParOf" srcId="{05F27C39-DD86-41B2-AB45-EBE4606B3A49}" destId="{7B561EC8-9296-44FD-B369-D62AEBB0789F}" srcOrd="2" destOrd="0" presId="urn:microsoft.com/office/officeart/2008/layout/VerticalCurvedList"/>
    <dgm:cxn modelId="{CEF41DD1-02A0-426C-8061-AFF2692DD27D}" type="presParOf" srcId="{05F27C39-DD86-41B2-AB45-EBE4606B3A49}" destId="{07E23735-4959-43CF-937F-2AF715E949C9}" srcOrd="3" destOrd="0" presId="urn:microsoft.com/office/officeart/2008/layout/VerticalCurvedList"/>
    <dgm:cxn modelId="{09769163-26ED-40F4-996E-6C912F9AF603}" type="presParOf" srcId="{7E639695-2A7B-486B-9DD9-6F3B7C98D935}" destId="{45BFAFEB-B87A-4007-A536-B63736C21763}" srcOrd="1" destOrd="0" presId="urn:microsoft.com/office/officeart/2008/layout/VerticalCurvedList"/>
    <dgm:cxn modelId="{8EEDEDAA-464F-4AF3-8DB3-A39BFDC727C4}" type="presParOf" srcId="{7E639695-2A7B-486B-9DD9-6F3B7C98D935}" destId="{859950E1-D91E-47F3-B2AC-EF2E82BCE08D}" srcOrd="2" destOrd="0" presId="urn:microsoft.com/office/officeart/2008/layout/VerticalCurvedList"/>
    <dgm:cxn modelId="{D4C55587-B383-4759-8429-A83A59A5DD1A}" type="presParOf" srcId="{859950E1-D91E-47F3-B2AC-EF2E82BCE08D}" destId="{EB044294-68C3-4A18-864D-5CC931A710E5}" srcOrd="0" destOrd="0" presId="urn:microsoft.com/office/officeart/2008/layout/VerticalCurvedList"/>
    <dgm:cxn modelId="{C456ABE0-2722-472C-978D-B21FC5164197}" type="presParOf" srcId="{7E639695-2A7B-486B-9DD9-6F3B7C98D935}" destId="{21E7EB53-B841-4BA5-8499-6AD43CD7F2F0}" srcOrd="3" destOrd="0" presId="urn:microsoft.com/office/officeart/2008/layout/VerticalCurvedList"/>
    <dgm:cxn modelId="{E2D1986F-B62A-4F08-B6FB-A668DED0E345}" type="presParOf" srcId="{7E639695-2A7B-486B-9DD9-6F3B7C98D935}" destId="{BE420DD2-1A45-4F34-879C-9E79DA75F697}" srcOrd="4" destOrd="0" presId="urn:microsoft.com/office/officeart/2008/layout/VerticalCurvedList"/>
    <dgm:cxn modelId="{935EC656-6E56-4FCE-AEC3-5964F8E3535E}" type="presParOf" srcId="{BE420DD2-1A45-4F34-879C-9E79DA75F697}" destId="{B30DDCCF-89EE-40CA-8899-A5278018DDBE}" srcOrd="0" destOrd="0" presId="urn:microsoft.com/office/officeart/2008/layout/VerticalCurvedList"/>
    <dgm:cxn modelId="{D5842A30-0B72-46EF-95C4-250E70B2CFAC}" type="presParOf" srcId="{7E639695-2A7B-486B-9DD9-6F3B7C98D935}" destId="{6E3427B7-9B1F-4A03-95CE-16BB2BA1D3DD}" srcOrd="5" destOrd="0" presId="urn:microsoft.com/office/officeart/2008/layout/VerticalCurvedList"/>
    <dgm:cxn modelId="{57C1195C-47D4-4F6F-96DF-2A13FE4F4759}" type="presParOf" srcId="{7E639695-2A7B-486B-9DD9-6F3B7C98D935}" destId="{22839437-1F87-487F-A103-9485E6C0FEB0}" srcOrd="6" destOrd="0" presId="urn:microsoft.com/office/officeart/2008/layout/VerticalCurvedList"/>
    <dgm:cxn modelId="{47870E7F-39E2-421A-9676-AC30253CEB9D}" type="presParOf" srcId="{22839437-1F87-487F-A103-9485E6C0FEB0}" destId="{DE79BE0A-1A37-4759-9D38-CB0CAB306531}" srcOrd="0" destOrd="0" presId="urn:microsoft.com/office/officeart/2008/layout/VerticalCurvedList"/>
    <dgm:cxn modelId="{AA3D8C17-7074-49E4-B1AE-35E12692DF14}" type="presParOf" srcId="{7E639695-2A7B-486B-9DD9-6F3B7C98D935}" destId="{D20D20A6-CA3E-4589-BDD6-184A01709E38}" srcOrd="7" destOrd="0" presId="urn:microsoft.com/office/officeart/2008/layout/VerticalCurvedList"/>
    <dgm:cxn modelId="{9F649347-CBB7-406A-8B52-F911AE2F3279}" type="presParOf" srcId="{7E639695-2A7B-486B-9DD9-6F3B7C98D935}" destId="{F184576C-72CA-4CA7-A6BC-BE850C9AD99B}" srcOrd="8" destOrd="0" presId="urn:microsoft.com/office/officeart/2008/layout/VerticalCurvedList"/>
    <dgm:cxn modelId="{F00B735D-44BA-47DC-8869-8E5ED5DE9B27}" type="presParOf" srcId="{F184576C-72CA-4CA7-A6BC-BE850C9AD99B}" destId="{724FAEDF-CC49-4A8B-9D71-683B2C2E4216}" srcOrd="0" destOrd="0" presId="urn:microsoft.com/office/officeart/2008/layout/VerticalCurvedList"/>
    <dgm:cxn modelId="{D760A0C4-2971-40D9-8D56-3BBC7F6B8711}" type="presParOf" srcId="{7E639695-2A7B-486B-9DD9-6F3B7C98D935}" destId="{4F184A4B-F968-4369-9FE3-C0E1F732691C}" srcOrd="9" destOrd="0" presId="urn:microsoft.com/office/officeart/2008/layout/VerticalCurvedList"/>
    <dgm:cxn modelId="{807B1BF0-FD21-42CA-AF37-204878446E9C}" type="presParOf" srcId="{7E639695-2A7B-486B-9DD9-6F3B7C98D935}" destId="{E588D01D-58B9-4EF8-9F19-DB42AE354909}" srcOrd="10" destOrd="0" presId="urn:microsoft.com/office/officeart/2008/layout/VerticalCurvedList"/>
    <dgm:cxn modelId="{45705804-0A07-4E9A-B51D-9C7696ACFE76}" type="presParOf" srcId="{E588D01D-58B9-4EF8-9F19-DB42AE354909}" destId="{BC3115A7-2A38-4F27-ACA2-3A96C65CF9B2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E53B0D-8E9A-4D4E-A53D-F6D4A26C1FB2}">
      <dsp:nvSpPr>
        <dsp:cNvPr id="0" name=""/>
        <dsp:cNvSpPr/>
      </dsp:nvSpPr>
      <dsp:spPr>
        <a:xfrm>
          <a:off x="0" y="0"/>
          <a:ext cx="7463505" cy="86351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Clr>
              <a:srgbClr val="181717"/>
            </a:buClr>
            <a:buSzPts val="1100"/>
            <a:buFont typeface="+mj-lt"/>
            <a:buNone/>
          </a:pPr>
          <a:r>
            <a:rPr lang="en-US" sz="2200" b="1" u="none" kern="1200" dirty="0" smtClean="0">
              <a:uFillTx/>
            </a:rPr>
            <a:t>Tentukan buku yang akan </a:t>
          </a:r>
          <a:r>
            <a:rPr lang="en-US" sz="2200" b="1" u="none" kern="1200" dirty="0" err="1" smtClean="0">
              <a:uFillTx/>
            </a:rPr>
            <a:t>diresensi</a:t>
          </a:r>
          <a:r>
            <a:rPr lang="en-US" sz="2200" b="1" u="none" kern="1200" dirty="0" smtClean="0">
              <a:uFillTx/>
            </a:rPr>
            <a:t>.</a:t>
          </a:r>
          <a:endParaRPr lang="id-ID" sz="2200" b="1" u="none" kern="1200" dirty="0">
            <a:uFillTx/>
          </a:endParaRPr>
        </a:p>
      </dsp:txBody>
      <dsp:txXfrm>
        <a:off x="25292" y="25292"/>
        <a:ext cx="6458734" cy="812934"/>
      </dsp:txXfrm>
    </dsp:sp>
    <dsp:sp modelId="{A321B6B8-97AA-4B58-AC35-4E97F7A8D585}">
      <dsp:nvSpPr>
        <dsp:cNvPr id="0" name=""/>
        <dsp:cNvSpPr/>
      </dsp:nvSpPr>
      <dsp:spPr>
        <a:xfrm>
          <a:off x="625068" y="1020521"/>
          <a:ext cx="7463505" cy="86351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903533"/>
                <a:satOff val="33333"/>
                <a:lumOff val="-490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903533"/>
                <a:satOff val="33333"/>
                <a:lumOff val="-490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903533"/>
                <a:satOff val="33333"/>
                <a:lumOff val="-490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Clr>
              <a:srgbClr val="181717"/>
            </a:buClr>
            <a:buSzPts val="1100"/>
            <a:buFont typeface="+mj-lt"/>
            <a:buNone/>
          </a:pPr>
          <a:r>
            <a:rPr lang="en-US" sz="2200" b="1" kern="1200" dirty="0" smtClean="0"/>
            <a:t>Bacalah</a:t>
          </a:r>
          <a:r>
            <a:rPr lang="en-US" sz="2200" b="1" kern="1200" baseline="0" dirty="0" smtClean="0"/>
            <a:t> buku tersebut dari awal sampai akhir untuk memperoleh informasi/gambaran tentang isi buku.</a:t>
          </a:r>
          <a:endParaRPr lang="id-ID" sz="2200" b="1" kern="1200" dirty="0"/>
        </a:p>
      </dsp:txBody>
      <dsp:txXfrm>
        <a:off x="650360" y="1045813"/>
        <a:ext cx="6226566" cy="812934"/>
      </dsp:txXfrm>
    </dsp:sp>
    <dsp:sp modelId="{A7A20F07-A116-4009-91B3-531194CD07E2}">
      <dsp:nvSpPr>
        <dsp:cNvPr id="0" name=""/>
        <dsp:cNvSpPr/>
      </dsp:nvSpPr>
      <dsp:spPr>
        <a:xfrm>
          <a:off x="1240807" y="2041042"/>
          <a:ext cx="7463505" cy="86351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1807066"/>
                <a:satOff val="66667"/>
                <a:lumOff val="-980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1807066"/>
                <a:satOff val="66667"/>
                <a:lumOff val="-980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1807066"/>
                <a:satOff val="66667"/>
                <a:lumOff val="-980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Clr>
              <a:srgbClr val="181717"/>
            </a:buClr>
            <a:buSzPts val="1100"/>
            <a:buFont typeface="+mj-lt"/>
            <a:buNone/>
          </a:pPr>
          <a:r>
            <a:rPr lang="en-US" sz="2200" b="1" kern="1200" dirty="0" smtClean="0"/>
            <a:t>Tulislah resensi berdasarkan unsur-unsur resensi.</a:t>
          </a:r>
          <a:endParaRPr lang="id-ID" sz="2200" b="1" kern="1200" dirty="0"/>
        </a:p>
      </dsp:txBody>
      <dsp:txXfrm>
        <a:off x="1266099" y="2066334"/>
        <a:ext cx="6235895" cy="812934"/>
      </dsp:txXfrm>
    </dsp:sp>
    <dsp:sp modelId="{B426AF12-85D6-4897-A508-BA6EB0C0E629}">
      <dsp:nvSpPr>
        <dsp:cNvPr id="0" name=""/>
        <dsp:cNvSpPr/>
      </dsp:nvSpPr>
      <dsp:spPr>
        <a:xfrm>
          <a:off x="1865876" y="3061563"/>
          <a:ext cx="7463505" cy="86351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2710599"/>
                <a:satOff val="100000"/>
                <a:lumOff val="-1470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2710599"/>
                <a:satOff val="100000"/>
                <a:lumOff val="-1470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2710599"/>
                <a:satOff val="100000"/>
                <a:lumOff val="-1470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Clr>
              <a:srgbClr val="181717"/>
            </a:buClr>
            <a:buSzPts val="1100"/>
            <a:buFont typeface="+mj-lt"/>
          </a:pPr>
          <a:r>
            <a:rPr lang="en-US" sz="2200" b="1" u="none" kern="1200" dirty="0" smtClean="0">
              <a:uFillTx/>
            </a:rPr>
            <a:t>Bacalah ulang resensi yang telah dibuat.</a:t>
          </a:r>
          <a:endParaRPr lang="id-ID" sz="2200" kern="1200" dirty="0"/>
        </a:p>
      </dsp:txBody>
      <dsp:txXfrm>
        <a:off x="1891168" y="3086855"/>
        <a:ext cx="6226566" cy="812934"/>
      </dsp:txXfrm>
    </dsp:sp>
    <dsp:sp modelId="{84F45C46-A253-4D4D-98AA-B17A04592330}">
      <dsp:nvSpPr>
        <dsp:cNvPr id="0" name=""/>
        <dsp:cNvSpPr/>
      </dsp:nvSpPr>
      <dsp:spPr>
        <a:xfrm>
          <a:off x="6902218" y="661376"/>
          <a:ext cx="561286" cy="561286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2500" kern="1200"/>
        </a:p>
      </dsp:txBody>
      <dsp:txXfrm>
        <a:off x="7028507" y="661376"/>
        <a:ext cx="308708" cy="422368"/>
      </dsp:txXfrm>
    </dsp:sp>
    <dsp:sp modelId="{BA2EED44-520C-47CA-99A5-6E826FC65FFD}">
      <dsp:nvSpPr>
        <dsp:cNvPr id="0" name=""/>
        <dsp:cNvSpPr/>
      </dsp:nvSpPr>
      <dsp:spPr>
        <a:xfrm>
          <a:off x="7527287" y="1681897"/>
          <a:ext cx="561286" cy="561286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1014570"/>
            <a:satOff val="50000"/>
            <a:lumOff val="890"/>
            <a:alphaOff val="0"/>
          </a:schemeClr>
        </a:solidFill>
        <a:ln w="6350" cap="flat" cmpd="sng" algn="ctr">
          <a:solidFill>
            <a:schemeClr val="accent3">
              <a:tint val="40000"/>
              <a:alpha val="90000"/>
              <a:hueOff val="1014570"/>
              <a:satOff val="50000"/>
              <a:lumOff val="89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2500" kern="1200"/>
        </a:p>
      </dsp:txBody>
      <dsp:txXfrm>
        <a:off x="7653576" y="1681897"/>
        <a:ext cx="308708" cy="422368"/>
      </dsp:txXfrm>
    </dsp:sp>
    <dsp:sp modelId="{8B3A89F1-D442-46E0-B366-A7254920CF11}">
      <dsp:nvSpPr>
        <dsp:cNvPr id="0" name=""/>
        <dsp:cNvSpPr/>
      </dsp:nvSpPr>
      <dsp:spPr>
        <a:xfrm>
          <a:off x="8143026" y="2702418"/>
          <a:ext cx="561286" cy="561286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2029141"/>
            <a:satOff val="100000"/>
            <a:lumOff val="1779"/>
            <a:alphaOff val="0"/>
          </a:schemeClr>
        </a:solidFill>
        <a:ln w="6350" cap="flat" cmpd="sng" algn="ctr">
          <a:solidFill>
            <a:schemeClr val="accent3">
              <a:tint val="40000"/>
              <a:alpha val="90000"/>
              <a:hueOff val="2029141"/>
              <a:satOff val="100000"/>
              <a:lumOff val="1779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2500" kern="1200"/>
        </a:p>
      </dsp:txBody>
      <dsp:txXfrm>
        <a:off x="8269315" y="2702418"/>
        <a:ext cx="308708" cy="42236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DCC385-0B4A-4781-A0B0-EDF2B6458510}">
      <dsp:nvSpPr>
        <dsp:cNvPr id="0" name=""/>
        <dsp:cNvSpPr/>
      </dsp:nvSpPr>
      <dsp:spPr>
        <a:xfrm>
          <a:off x="-4919424" y="-753830"/>
          <a:ext cx="5858998" cy="5858998"/>
        </a:xfrm>
        <a:prstGeom prst="blockArc">
          <a:avLst>
            <a:gd name="adj1" fmla="val 18900000"/>
            <a:gd name="adj2" fmla="val 2700000"/>
            <a:gd name="adj3" fmla="val 369"/>
          </a:avLst>
        </a:pr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BFAFEB-B87A-4007-A536-B63736C21763}">
      <dsp:nvSpPr>
        <dsp:cNvPr id="0" name=""/>
        <dsp:cNvSpPr/>
      </dsp:nvSpPr>
      <dsp:spPr>
        <a:xfrm>
          <a:off x="411090" y="271871"/>
          <a:ext cx="10044785" cy="54409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72" tIns="66040" rIns="66040" bIns="6604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Tulislah terlebih dahulu data-data singkat buku yang hendak </a:t>
          </a:r>
          <a:r>
            <a:rPr lang="en-US" sz="2600" kern="1200" dirty="0" err="1" smtClean="0"/>
            <a:t>diresensi</a:t>
          </a:r>
          <a:r>
            <a:rPr lang="en-US" sz="2600" kern="1200" dirty="0" smtClean="0"/>
            <a:t>.</a:t>
          </a:r>
          <a:endParaRPr lang="id-ID" sz="2600" kern="1200" dirty="0"/>
        </a:p>
      </dsp:txBody>
      <dsp:txXfrm>
        <a:off x="411090" y="271871"/>
        <a:ext cx="10044785" cy="544091"/>
      </dsp:txXfrm>
    </dsp:sp>
    <dsp:sp modelId="{EB044294-68C3-4A18-864D-5CC931A710E5}">
      <dsp:nvSpPr>
        <dsp:cNvPr id="0" name=""/>
        <dsp:cNvSpPr/>
      </dsp:nvSpPr>
      <dsp:spPr>
        <a:xfrm>
          <a:off x="71032" y="203860"/>
          <a:ext cx="680114" cy="68011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1E7EB53-B841-4BA5-8499-6AD43CD7F2F0}">
      <dsp:nvSpPr>
        <dsp:cNvPr id="0" name=""/>
        <dsp:cNvSpPr/>
      </dsp:nvSpPr>
      <dsp:spPr>
        <a:xfrm>
          <a:off x="800969" y="1087747"/>
          <a:ext cx="9654905" cy="544091"/>
        </a:xfrm>
        <a:prstGeom prst="rect">
          <a:avLst/>
        </a:prstGeom>
        <a:solidFill>
          <a:schemeClr val="accent2">
            <a:hueOff val="-363841"/>
            <a:satOff val="-20982"/>
            <a:lumOff val="215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72" tIns="66040" rIns="66040" bIns="6604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2600" kern="1200" dirty="0" smtClean="0"/>
            <a:t>Tulislah paragraf pembuka pada resensi buku yang hendak ditulis.</a:t>
          </a:r>
          <a:endParaRPr lang="id-ID" sz="2600" kern="1200" dirty="0"/>
        </a:p>
      </dsp:txBody>
      <dsp:txXfrm>
        <a:off x="800969" y="1087747"/>
        <a:ext cx="9654905" cy="544091"/>
      </dsp:txXfrm>
    </dsp:sp>
    <dsp:sp modelId="{B30DDCCF-89EE-40CA-8899-A5278018DDBE}">
      <dsp:nvSpPr>
        <dsp:cNvPr id="0" name=""/>
        <dsp:cNvSpPr/>
      </dsp:nvSpPr>
      <dsp:spPr>
        <a:xfrm>
          <a:off x="460912" y="1019736"/>
          <a:ext cx="680114" cy="68011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363841"/>
              <a:satOff val="-20982"/>
              <a:lumOff val="215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3427B7-9B1F-4A03-95CE-16BB2BA1D3DD}">
      <dsp:nvSpPr>
        <dsp:cNvPr id="0" name=""/>
        <dsp:cNvSpPr/>
      </dsp:nvSpPr>
      <dsp:spPr>
        <a:xfrm>
          <a:off x="920631" y="1903623"/>
          <a:ext cx="9535243" cy="544091"/>
        </a:xfrm>
        <a:prstGeom prst="rect">
          <a:avLst/>
        </a:prstGeom>
        <a:solidFill>
          <a:schemeClr val="accent2">
            <a:hueOff val="-727682"/>
            <a:satOff val="-41964"/>
            <a:lumOff val="431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72" tIns="66040" rIns="66040" bIns="6604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n-NO" sz="2600" kern="1200" dirty="0" smtClean="0"/>
            <a:t>Tulislah ringkasan buku.</a:t>
          </a:r>
          <a:endParaRPr lang="id-ID" sz="2600" kern="1200" dirty="0"/>
        </a:p>
      </dsp:txBody>
      <dsp:txXfrm>
        <a:off x="920631" y="1903623"/>
        <a:ext cx="9535243" cy="544091"/>
      </dsp:txXfrm>
    </dsp:sp>
    <dsp:sp modelId="{DE79BE0A-1A37-4759-9D38-CB0CAB306531}">
      <dsp:nvSpPr>
        <dsp:cNvPr id="0" name=""/>
        <dsp:cNvSpPr/>
      </dsp:nvSpPr>
      <dsp:spPr>
        <a:xfrm>
          <a:off x="580574" y="1835611"/>
          <a:ext cx="680114" cy="68011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727682"/>
              <a:satOff val="-41964"/>
              <a:lumOff val="431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20D20A6-CA3E-4589-BDD6-184A01709E38}">
      <dsp:nvSpPr>
        <dsp:cNvPr id="0" name=""/>
        <dsp:cNvSpPr/>
      </dsp:nvSpPr>
      <dsp:spPr>
        <a:xfrm>
          <a:off x="800969" y="2719499"/>
          <a:ext cx="9654905" cy="544091"/>
        </a:xfrm>
        <a:prstGeom prst="rect">
          <a:avLst/>
        </a:prstGeom>
        <a:solidFill>
          <a:schemeClr val="accent2">
            <a:hueOff val="-1091522"/>
            <a:satOff val="-62946"/>
            <a:lumOff val="647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72" tIns="66040" rIns="66040" bIns="6604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2600" kern="1200" dirty="0" smtClean="0"/>
            <a:t>Ulaslah kelebihan dan kekurangan buku yang diresensi.</a:t>
          </a:r>
          <a:endParaRPr lang="id-ID" sz="2600" kern="1200" dirty="0"/>
        </a:p>
      </dsp:txBody>
      <dsp:txXfrm>
        <a:off x="800969" y="2719499"/>
        <a:ext cx="9654905" cy="544091"/>
      </dsp:txXfrm>
    </dsp:sp>
    <dsp:sp modelId="{724FAEDF-CC49-4A8B-9D71-683B2C2E4216}">
      <dsp:nvSpPr>
        <dsp:cNvPr id="0" name=""/>
        <dsp:cNvSpPr/>
      </dsp:nvSpPr>
      <dsp:spPr>
        <a:xfrm>
          <a:off x="460912" y="2651487"/>
          <a:ext cx="680114" cy="68011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1091522"/>
              <a:satOff val="-62946"/>
              <a:lumOff val="647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184A4B-F968-4369-9FE3-C0E1F732691C}">
      <dsp:nvSpPr>
        <dsp:cNvPr id="0" name=""/>
        <dsp:cNvSpPr/>
      </dsp:nvSpPr>
      <dsp:spPr>
        <a:xfrm>
          <a:off x="411090" y="3535375"/>
          <a:ext cx="10044785" cy="544091"/>
        </a:xfrm>
        <a:prstGeom prst="rect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72" tIns="66040" rIns="66040" bIns="6604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2600" kern="1200" dirty="0" smtClean="0"/>
            <a:t>Tulislah kesimpulan.</a:t>
          </a:r>
          <a:endParaRPr lang="id-ID" sz="2600" kern="1200" dirty="0"/>
        </a:p>
      </dsp:txBody>
      <dsp:txXfrm>
        <a:off x="411090" y="3535375"/>
        <a:ext cx="10044785" cy="544091"/>
      </dsp:txXfrm>
    </dsp:sp>
    <dsp:sp modelId="{BC3115A7-2A38-4F27-ACA2-3A96C65CF9B2}">
      <dsp:nvSpPr>
        <dsp:cNvPr id="0" name=""/>
        <dsp:cNvSpPr/>
      </dsp:nvSpPr>
      <dsp:spPr>
        <a:xfrm>
          <a:off x="71032" y="3467363"/>
          <a:ext cx="680114" cy="68011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1455363"/>
              <a:satOff val="-83928"/>
              <a:lumOff val="86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775C2D-2041-4741-9454-A9AC838A43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3E9F13-F61F-47B0-BA30-810793B51C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CE091-0B99-422A-9C37-BCED1F0E09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13/10/2022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75F0B2-0012-438F-B6BD-16DE4AE96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B1CFC6-B514-42CA-8B31-4E8B6423C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384919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4867E4-3AF7-46B6-A809-902F0DC102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05BDDA-9499-447D-A434-78D1C2BC17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C159AB-4E70-476C-A26D-7D84D5CB2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13/10/2022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1BFA1C-EB89-46CC-BBAA-C921D636A8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5372E1-F686-4A60-BFDE-E6446AA7E8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24172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2058305-BCB0-4761-A5DF-73E9D23389E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AC1037-B50E-412C-BB77-225BA41865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F92EE3-96ED-4CAA-835A-977935EFA9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13/10/2022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0AB423-34DB-4BAD-9FBC-9CF3CB414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FE2D39-D2FD-4DB7-BB87-4FA85D74BB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293120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8D3A2D-BC84-490E-A150-5D9B5661A6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C8A9C3-07EF-44A9-964B-EBEDC5099F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B1C380-EF2D-4129-BCE9-99914E377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13/10/2022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5996BE-5A07-47D5-88AA-BF7BC09F4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9DEEA2-E560-4368-8622-D5EC47CE5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34529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3DA4A7-1420-462D-9D9C-DA74B9045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F39784-359B-4D02-BB11-48E66F7ABE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1E9AB2-2A4C-45AF-B650-3B0543F95B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13/10/2022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538C12-DAE7-4EA8-9C6D-C514C5B2B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A97895-3CE5-4FAD-BF04-B8FC75C73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03912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CF2A13-40AC-41A4-9224-E88D26D709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A429F4-F208-4077-8DBF-383372FEEF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915CDD-B560-4432-A67B-804C702221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552C2B-853D-4AB7-B7B0-3AE54B1468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13/10/2022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270CC1-6EFD-47CB-8615-243231E2F8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D2EA55-AEE5-410F-80DA-BEFA4F270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9428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F08A57-F23B-4826-9146-FA3CD45C67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9A6B82-C71F-407C-A608-FF3C78E2E7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3F276E-DC24-44D2-AAC3-6C6E79AB39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03F7CFF-CC4A-4450-B473-9495D2C6D4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59CA39C-9DCA-418D-A9F6-7618372CB1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DF6859-5E84-4226-85C7-8333AA94AB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13/10/2022</a:t>
            </a:fld>
            <a:endParaRPr lang="id-ID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B5D088-C60D-45EC-B449-0D98ADDBC3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91A2B0E-B620-4425-BC49-911B4731A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199795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020740-624B-4778-8962-B37DE65991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2CFFD4-A726-469C-AFEA-E660A28B7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13/10/2022</a:t>
            </a:fld>
            <a:endParaRPr lang="id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8B45F7-18D0-4A3C-BFD9-9732BBA2EC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AD3A55-609E-4396-B9F3-92789B737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379214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B9AB28B-7A26-47ED-9FBA-21D3F9128D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13/10/2022</a:t>
            </a:fld>
            <a:endParaRPr lang="id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8633DA-BA74-49ED-A19E-644F38E8E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AFCC62-3D4E-4100-A33D-388D9F254F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0454384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344610-E5CA-49AD-9C68-4280E78936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49CB2E-AD72-4D67-8A93-1D260DB749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06A06A-DACF-49DB-991D-68545CBC4A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49CB6C-1440-43D2-88A1-C6F25CED68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13/10/2022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E764EF-210A-44CE-89E2-9A1B24B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8471AA-33D5-4158-88C8-9B54A9608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854366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2B5EC3-4EAC-458D-87D6-E464A7EF26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188878E-88E1-4292-9592-FBCA329F20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B7FC78-C5EF-4F69-8CE1-42CBB5A17B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95ADB7-BF86-4EF4-B5A0-3B788B2995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13/10/2022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09FF5D-8AA7-47BA-AE56-363A4CDE30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CEBB01-06BA-4901-9F6B-702ED06E7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6813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41E934-1ACA-43A2-AB35-248285F414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2163A8-A11D-4BBF-88D7-D6B6CEA896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F30E0C-FBD3-422C-93D0-8DEAE881E4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6AC030-EA8D-4614-B9D5-D756862210E4}" type="datetimeFigureOut">
              <a:rPr lang="id-ID" smtClean="0"/>
              <a:t>13/10/2022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75F46C-4A57-417D-8929-E6DC14C294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712AAC-C18B-4FB7-835F-D7BB1CE3F7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31458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5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B2EA70-21C4-4319-B4A4-A0FEC8150EC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44FFB13-7399-4BBD-99CB-D6D6D206C65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0CA3F5E-3693-494F-8ACC-3769797509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Judul 2">
            <a:extLst>
              <a:ext uri="{FF2B5EF4-FFF2-40B4-BE49-F238E27FC236}">
                <a16:creationId xmlns:a16="http://schemas.microsoft.com/office/drawing/2014/main" id="{EB1C265F-4E0F-49B9-8FE0-4EBDFE13F706}"/>
              </a:ext>
            </a:extLst>
          </p:cNvPr>
          <p:cNvSpPr txBox="1">
            <a:spLocks/>
          </p:cNvSpPr>
          <p:nvPr/>
        </p:nvSpPr>
        <p:spPr>
          <a:xfrm>
            <a:off x="7167436" y="457200"/>
            <a:ext cx="3932237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/>
              <a:t>KOMBI</a:t>
            </a:r>
            <a:endParaRPr lang="id-ID" sz="4000" dirty="0"/>
          </a:p>
        </p:txBody>
      </p:sp>
      <p:sp>
        <p:nvSpPr>
          <p:cNvPr id="6" name="Tampungan Teks 4">
            <a:extLst>
              <a:ext uri="{FF2B5EF4-FFF2-40B4-BE49-F238E27FC236}">
                <a16:creationId xmlns:a16="http://schemas.microsoft.com/office/drawing/2014/main" id="{25764128-2222-47AF-A5E3-D1B1DCAB2A8E}"/>
              </a:ext>
            </a:extLst>
          </p:cNvPr>
          <p:cNvSpPr txBox="1">
            <a:spLocks/>
          </p:cNvSpPr>
          <p:nvPr/>
        </p:nvSpPr>
        <p:spPr>
          <a:xfrm>
            <a:off x="7167434" y="2057400"/>
            <a:ext cx="4184777" cy="2551176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6000" dirty="0"/>
              <a:t>KOMPETEN BERBAHASA INDONESIA</a:t>
            </a:r>
            <a:endParaRPr lang="id-ID" sz="6000" dirty="0"/>
          </a:p>
        </p:txBody>
      </p:sp>
      <p:sp>
        <p:nvSpPr>
          <p:cNvPr id="7" name="Judul 2">
            <a:extLst>
              <a:ext uri="{FF2B5EF4-FFF2-40B4-BE49-F238E27FC236}">
                <a16:creationId xmlns:a16="http://schemas.microsoft.com/office/drawing/2014/main" id="{B8C28EE4-FFC7-4F26-B94C-1910440C4D1F}"/>
              </a:ext>
            </a:extLst>
          </p:cNvPr>
          <p:cNvSpPr txBox="1">
            <a:spLocks/>
          </p:cNvSpPr>
          <p:nvPr/>
        </p:nvSpPr>
        <p:spPr>
          <a:xfrm>
            <a:off x="7167434" y="3902106"/>
            <a:ext cx="4184777" cy="122078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d-ID" sz="2800" spc="-20" dirty="0">
                <a:solidFill>
                  <a:srgbClr val="18171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UNTUK</a:t>
            </a:r>
            <a:r>
              <a:rPr lang="en-GB" sz="2800" spc="-20" dirty="0">
                <a:solidFill>
                  <a:srgbClr val="18171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800" b="1" spc="-20" dirty="0">
                <a:solidFill>
                  <a:srgbClr val="18171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SMA/MA</a:t>
            </a:r>
            <a:r>
              <a:rPr lang="en-GB" sz="2800" spc="-20" dirty="0">
                <a:solidFill>
                  <a:srgbClr val="18171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KELAS </a:t>
            </a:r>
            <a:r>
              <a:rPr lang="en-GB" sz="2800" b="1" spc="-20" dirty="0" smtClean="0">
                <a:solidFill>
                  <a:srgbClr val="18171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XI</a:t>
            </a:r>
            <a:endParaRPr lang="id-ID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0CA3F5E-3693-494F-8ACC-376979750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15861" y="756917"/>
            <a:ext cx="3745090" cy="5344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15777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E008AD43-9330-4DDC-B5FC-4D1AC99005AF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891" y="753269"/>
            <a:ext cx="9684327" cy="569753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8534C07A-B983-4F4C-93FD-99626BB179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39975"/>
            <a:ext cx="9144000" cy="2387600"/>
          </a:xfrm>
        </p:spPr>
        <p:txBody>
          <a:bodyPr/>
          <a:lstStyle/>
          <a:p>
            <a:r>
              <a:rPr lang="en-GB" b="1" dirty="0">
                <a:solidFill>
                  <a:schemeClr val="bg1">
                    <a:lumMod val="9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BAB </a:t>
            </a:r>
            <a:r>
              <a:rPr lang="en-GB" b="1" dirty="0" smtClean="0">
                <a:solidFill>
                  <a:schemeClr val="bg1">
                    <a:lumMod val="9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5</a:t>
            </a:r>
            <a:endParaRPr lang="id-ID" b="1" dirty="0">
              <a:solidFill>
                <a:schemeClr val="bg1">
                  <a:lumMod val="95000"/>
                </a:schemeClr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1731818" y="3602037"/>
            <a:ext cx="8936182" cy="1177781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0"/>
                  <a:shade val="30000"/>
                  <a:satMod val="115000"/>
                </a:schemeClr>
              </a:gs>
              <a:gs pos="50000">
                <a:schemeClr val="accent6">
                  <a:lumMod val="50000"/>
                  <a:shade val="67500"/>
                  <a:satMod val="115000"/>
                </a:schemeClr>
              </a:gs>
              <a:gs pos="100000">
                <a:schemeClr val="accent6">
                  <a:lumMod val="5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Masyarakat Sehat, Negara Kuat melalui Teks Resensi</a:t>
            </a:r>
            <a:endParaRPr lang="en-US" sz="2400" b="1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84483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119;p1"/>
          <p:cNvGrpSpPr/>
          <p:nvPr/>
        </p:nvGrpSpPr>
        <p:grpSpPr>
          <a:xfrm>
            <a:off x="2065641" y="4908113"/>
            <a:ext cx="8186057" cy="1277104"/>
            <a:chOff x="2715490" y="3727638"/>
            <a:chExt cx="6761020" cy="674981"/>
          </a:xfrm>
        </p:grpSpPr>
        <p:sp>
          <p:nvSpPr>
            <p:cNvPr id="8" name="Google Shape;120;p1"/>
            <p:cNvSpPr/>
            <p:nvPr/>
          </p:nvSpPr>
          <p:spPr>
            <a:xfrm flipH="1">
              <a:off x="6096000" y="3727638"/>
              <a:ext cx="3380510" cy="657325"/>
            </a:xfrm>
            <a:custGeom>
              <a:avLst/>
              <a:gdLst/>
              <a:ahLst/>
              <a:cxnLst/>
              <a:rect l="l" t="t" r="r" b="b"/>
              <a:pathLst>
                <a:path w="3380510" h="657325" extrusionOk="0">
                  <a:moveTo>
                    <a:pt x="8539" y="471848"/>
                  </a:moveTo>
                  <a:cubicBezTo>
                    <a:pt x="1001015" y="378542"/>
                    <a:pt x="2512669" y="-390263"/>
                    <a:pt x="3368069" y="256604"/>
                  </a:cubicBezTo>
                  <a:lnTo>
                    <a:pt x="3380510" y="657325"/>
                  </a:lnTo>
                  <a:lnTo>
                    <a:pt x="0" y="657325"/>
                  </a:lnTo>
                  <a:lnTo>
                    <a:pt x="8539" y="471848"/>
                  </a:lnTo>
                  <a:close/>
                </a:path>
              </a:pathLst>
            </a:custGeom>
            <a:gradFill>
              <a:gsLst>
                <a:gs pos="0">
                  <a:srgbClr val="D1C8C1"/>
                </a:gs>
                <a:gs pos="84000">
                  <a:srgbClr val="B7A89A"/>
                </a:gs>
                <a:gs pos="100000">
                  <a:srgbClr val="947E6A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" name="Google Shape;121;p1"/>
            <p:cNvSpPr/>
            <p:nvPr/>
          </p:nvSpPr>
          <p:spPr>
            <a:xfrm>
              <a:off x="2715490" y="3728484"/>
              <a:ext cx="3399171" cy="663406"/>
            </a:xfrm>
            <a:custGeom>
              <a:avLst/>
              <a:gdLst/>
              <a:ahLst/>
              <a:cxnLst/>
              <a:rect l="l" t="t" r="r" b="b"/>
              <a:pathLst>
                <a:path w="3399171" h="663406" extrusionOk="0">
                  <a:moveTo>
                    <a:pt x="81111" y="448900"/>
                  </a:moveTo>
                  <a:cubicBezTo>
                    <a:pt x="1073587" y="355594"/>
                    <a:pt x="2543771" y="-384183"/>
                    <a:pt x="3399171" y="262684"/>
                  </a:cubicBezTo>
                  <a:lnTo>
                    <a:pt x="3380510" y="663406"/>
                  </a:lnTo>
                  <a:lnTo>
                    <a:pt x="0" y="663406"/>
                  </a:lnTo>
                  <a:lnTo>
                    <a:pt x="81111" y="448900"/>
                  </a:lnTo>
                  <a:close/>
                </a:path>
              </a:pathLst>
            </a:custGeom>
            <a:gradFill>
              <a:gsLst>
                <a:gs pos="0">
                  <a:srgbClr val="D1C8C1"/>
                </a:gs>
                <a:gs pos="85800">
                  <a:srgbClr val="B9AA9D"/>
                </a:gs>
                <a:gs pos="100000">
                  <a:srgbClr val="9A857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" name="Google Shape;122;p1"/>
            <p:cNvSpPr/>
            <p:nvPr/>
          </p:nvSpPr>
          <p:spPr>
            <a:xfrm>
              <a:off x="2715491" y="4333346"/>
              <a:ext cx="3380509" cy="69273"/>
            </a:xfrm>
            <a:prstGeom prst="rect">
              <a:avLst/>
            </a:prstGeom>
            <a:solidFill>
              <a:srgbClr val="6633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" name="Google Shape;123;p1"/>
            <p:cNvSpPr/>
            <p:nvPr/>
          </p:nvSpPr>
          <p:spPr>
            <a:xfrm>
              <a:off x="6096000" y="4333346"/>
              <a:ext cx="3380509" cy="69273"/>
            </a:xfrm>
            <a:prstGeom prst="rect">
              <a:avLst/>
            </a:prstGeom>
            <a:solidFill>
              <a:srgbClr val="6633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2" name="Google Shape;124;p1"/>
            <p:cNvGrpSpPr/>
            <p:nvPr/>
          </p:nvGrpSpPr>
          <p:grpSpPr>
            <a:xfrm>
              <a:off x="2946881" y="4010625"/>
              <a:ext cx="3150181" cy="326795"/>
              <a:chOff x="2946881" y="4010625"/>
              <a:chExt cx="3150181" cy="326795"/>
            </a:xfrm>
          </p:grpSpPr>
          <p:sp>
            <p:nvSpPr>
              <p:cNvPr id="18" name="Google Shape;125;p1"/>
              <p:cNvSpPr/>
              <p:nvPr/>
            </p:nvSpPr>
            <p:spPr>
              <a:xfrm flipH="1">
                <a:off x="2946881" y="4010625"/>
                <a:ext cx="3150181" cy="326795"/>
              </a:xfrm>
              <a:custGeom>
                <a:avLst/>
                <a:gdLst/>
                <a:ahLst/>
                <a:cxnLst/>
                <a:rect l="l" t="t" r="r" b="b"/>
                <a:pathLst>
                  <a:path w="3150181" h="326795" extrusionOk="0">
                    <a:moveTo>
                      <a:pt x="0" y="326795"/>
                    </a:moveTo>
                    <a:lnTo>
                      <a:pt x="4334" y="259296"/>
                    </a:lnTo>
                    <a:cubicBezTo>
                      <a:pt x="675922" y="-350918"/>
                      <a:pt x="2101565" y="304295"/>
                      <a:pt x="3150181" y="326795"/>
                    </a:cubicBezTo>
                    <a:lnTo>
                      <a:pt x="0" y="326795"/>
                    </a:lnTo>
                    <a:close/>
                  </a:path>
                </a:pathLst>
              </a:custGeom>
              <a:solidFill>
                <a:srgbClr val="7B6D5B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" name="Google Shape;126;p1"/>
              <p:cNvSpPr/>
              <p:nvPr/>
            </p:nvSpPr>
            <p:spPr>
              <a:xfrm>
                <a:off x="4077964" y="4076959"/>
                <a:ext cx="1941475" cy="187352"/>
              </a:xfrm>
              <a:custGeom>
                <a:avLst/>
                <a:gdLst/>
                <a:ahLst/>
                <a:cxnLst/>
                <a:rect l="l" t="t" r="r" b="b"/>
                <a:pathLst>
                  <a:path w="1941475" h="187352" extrusionOk="0">
                    <a:moveTo>
                      <a:pt x="1941475" y="187352"/>
                    </a:moveTo>
                    <a:cubicBezTo>
                      <a:pt x="1810743" y="99234"/>
                      <a:pt x="1680011" y="11117"/>
                      <a:pt x="1356432" y="1005"/>
                    </a:cubicBezTo>
                    <a:cubicBezTo>
                      <a:pt x="1032853" y="-9107"/>
                      <a:pt x="516426" y="58787"/>
                      <a:pt x="0" y="126681"/>
                    </a:cubicBezTo>
                  </a:path>
                </a:pathLst>
              </a:custGeom>
              <a:noFill/>
              <a:ln w="12700" cap="flat" cmpd="sng">
                <a:solidFill>
                  <a:srgbClr val="6633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" name="Google Shape;127;p1"/>
              <p:cNvSpPr/>
              <p:nvPr/>
            </p:nvSpPr>
            <p:spPr>
              <a:xfrm>
                <a:off x="3838287" y="4135575"/>
                <a:ext cx="2162491" cy="187042"/>
              </a:xfrm>
              <a:custGeom>
                <a:avLst/>
                <a:gdLst/>
                <a:ahLst/>
                <a:cxnLst/>
                <a:rect l="l" t="t" r="r" b="b"/>
                <a:pathLst>
                  <a:path w="2162491" h="187042" extrusionOk="0">
                    <a:moveTo>
                      <a:pt x="2162491" y="187042"/>
                    </a:moveTo>
                    <a:cubicBezTo>
                      <a:pt x="2031759" y="98924"/>
                      <a:pt x="1901027" y="10807"/>
                      <a:pt x="1577448" y="695"/>
                    </a:cubicBezTo>
                    <a:cubicBezTo>
                      <a:pt x="1253869" y="-9417"/>
                      <a:pt x="516426" y="93146"/>
                      <a:pt x="0" y="161040"/>
                    </a:cubicBezTo>
                  </a:path>
                </a:pathLst>
              </a:custGeom>
              <a:noFill/>
              <a:ln w="12700" cap="flat" cmpd="sng">
                <a:solidFill>
                  <a:srgbClr val="6633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3" name="Google Shape;128;p1"/>
            <p:cNvGrpSpPr/>
            <p:nvPr/>
          </p:nvGrpSpPr>
          <p:grpSpPr>
            <a:xfrm flipH="1">
              <a:off x="6165655" y="4010625"/>
              <a:ext cx="3150181" cy="326795"/>
              <a:chOff x="2946881" y="4010625"/>
              <a:chExt cx="3150181" cy="326795"/>
            </a:xfrm>
          </p:grpSpPr>
          <p:sp>
            <p:nvSpPr>
              <p:cNvPr id="15" name="Google Shape;129;p1"/>
              <p:cNvSpPr/>
              <p:nvPr/>
            </p:nvSpPr>
            <p:spPr>
              <a:xfrm flipH="1">
                <a:off x="2946881" y="4010625"/>
                <a:ext cx="3150181" cy="326795"/>
              </a:xfrm>
              <a:custGeom>
                <a:avLst/>
                <a:gdLst/>
                <a:ahLst/>
                <a:cxnLst/>
                <a:rect l="l" t="t" r="r" b="b"/>
                <a:pathLst>
                  <a:path w="3150181" h="326795" extrusionOk="0">
                    <a:moveTo>
                      <a:pt x="0" y="326795"/>
                    </a:moveTo>
                    <a:lnTo>
                      <a:pt x="4334" y="259296"/>
                    </a:lnTo>
                    <a:cubicBezTo>
                      <a:pt x="675922" y="-350918"/>
                      <a:pt x="2101565" y="304295"/>
                      <a:pt x="3150181" y="326795"/>
                    </a:cubicBezTo>
                    <a:lnTo>
                      <a:pt x="0" y="326795"/>
                    </a:lnTo>
                    <a:close/>
                  </a:path>
                </a:pathLst>
              </a:custGeom>
              <a:solidFill>
                <a:srgbClr val="7B6D5B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" name="Google Shape;130;p1"/>
              <p:cNvSpPr/>
              <p:nvPr/>
            </p:nvSpPr>
            <p:spPr>
              <a:xfrm>
                <a:off x="4077964" y="4076959"/>
                <a:ext cx="1941475" cy="187352"/>
              </a:xfrm>
              <a:custGeom>
                <a:avLst/>
                <a:gdLst/>
                <a:ahLst/>
                <a:cxnLst/>
                <a:rect l="l" t="t" r="r" b="b"/>
                <a:pathLst>
                  <a:path w="1941475" h="187352" extrusionOk="0">
                    <a:moveTo>
                      <a:pt x="1941475" y="187352"/>
                    </a:moveTo>
                    <a:cubicBezTo>
                      <a:pt x="1810743" y="99234"/>
                      <a:pt x="1680011" y="11117"/>
                      <a:pt x="1356432" y="1005"/>
                    </a:cubicBezTo>
                    <a:cubicBezTo>
                      <a:pt x="1032853" y="-9107"/>
                      <a:pt x="516426" y="58787"/>
                      <a:pt x="0" y="126681"/>
                    </a:cubicBezTo>
                  </a:path>
                </a:pathLst>
              </a:custGeom>
              <a:noFill/>
              <a:ln w="12700" cap="flat" cmpd="sng">
                <a:solidFill>
                  <a:srgbClr val="6633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" name="Google Shape;131;p1"/>
              <p:cNvSpPr/>
              <p:nvPr/>
            </p:nvSpPr>
            <p:spPr>
              <a:xfrm>
                <a:off x="3838287" y="4135575"/>
                <a:ext cx="2162491" cy="187042"/>
              </a:xfrm>
              <a:custGeom>
                <a:avLst/>
                <a:gdLst/>
                <a:ahLst/>
                <a:cxnLst/>
                <a:rect l="l" t="t" r="r" b="b"/>
                <a:pathLst>
                  <a:path w="2162491" h="187042" extrusionOk="0">
                    <a:moveTo>
                      <a:pt x="2162491" y="187042"/>
                    </a:moveTo>
                    <a:cubicBezTo>
                      <a:pt x="2031759" y="98924"/>
                      <a:pt x="1901027" y="10807"/>
                      <a:pt x="1577448" y="695"/>
                    </a:cubicBezTo>
                    <a:cubicBezTo>
                      <a:pt x="1253869" y="-9417"/>
                      <a:pt x="516426" y="93146"/>
                      <a:pt x="0" y="161040"/>
                    </a:cubicBezTo>
                  </a:path>
                </a:pathLst>
              </a:custGeom>
              <a:noFill/>
              <a:ln w="12700" cap="flat" cmpd="sng">
                <a:solidFill>
                  <a:srgbClr val="6633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4" name="Google Shape;132;p1"/>
            <p:cNvSpPr/>
            <p:nvPr/>
          </p:nvSpPr>
          <p:spPr>
            <a:xfrm>
              <a:off x="5799614" y="4166629"/>
              <a:ext cx="687995" cy="209681"/>
            </a:xfrm>
            <a:custGeom>
              <a:avLst/>
              <a:gdLst/>
              <a:ahLst/>
              <a:cxnLst/>
              <a:rect l="l" t="t" r="r" b="b"/>
              <a:pathLst>
                <a:path w="687995" h="209681" extrusionOk="0">
                  <a:moveTo>
                    <a:pt x="0" y="160851"/>
                  </a:moveTo>
                  <a:cubicBezTo>
                    <a:pt x="0" y="126380"/>
                    <a:pt x="222439" y="0"/>
                    <a:pt x="337105" y="0"/>
                  </a:cubicBezTo>
                  <a:cubicBezTo>
                    <a:pt x="451771" y="0"/>
                    <a:pt x="687995" y="94854"/>
                    <a:pt x="687995" y="160850"/>
                  </a:cubicBezTo>
                  <a:cubicBezTo>
                    <a:pt x="687995" y="226846"/>
                    <a:pt x="451771" y="206827"/>
                    <a:pt x="337105" y="206827"/>
                  </a:cubicBezTo>
                  <a:cubicBezTo>
                    <a:pt x="222439" y="206827"/>
                    <a:pt x="0" y="195322"/>
                    <a:pt x="0" y="160851"/>
                  </a:cubicBezTo>
                  <a:close/>
                </a:path>
              </a:pathLst>
            </a:custGeom>
            <a:solidFill>
              <a:srgbClr val="6633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1" name="Google Shape;135;p1"/>
          <p:cNvSpPr/>
          <p:nvPr/>
        </p:nvSpPr>
        <p:spPr>
          <a:xfrm rot="10800000" flipH="1">
            <a:off x="2529791" y="3556299"/>
            <a:ext cx="7328502" cy="1914454"/>
          </a:xfrm>
          <a:prstGeom prst="trapezoid">
            <a:avLst>
              <a:gd name="adj" fmla="val 102950"/>
            </a:avLst>
          </a:prstGeom>
          <a:gradFill>
            <a:gsLst>
              <a:gs pos="0">
                <a:srgbClr val="FFFFFF">
                  <a:alpha val="0"/>
                </a:srgbClr>
              </a:gs>
              <a:gs pos="8000">
                <a:srgbClr val="FFFFFF">
                  <a:alpha val="0"/>
                </a:srgbClr>
              </a:gs>
              <a:gs pos="34000">
                <a:srgbClr val="FBFBFB">
                  <a:alpha val="93725"/>
                </a:srgbClr>
              </a:gs>
              <a:gs pos="99000">
                <a:schemeClr val="lt1"/>
              </a:gs>
              <a:gs pos="100000">
                <a:schemeClr val="lt1"/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Rounded Rectangular Callout 21"/>
          <p:cNvSpPr/>
          <p:nvPr/>
        </p:nvSpPr>
        <p:spPr>
          <a:xfrm>
            <a:off x="4039738" y="1678675"/>
            <a:ext cx="6769289" cy="2513680"/>
          </a:xfrm>
          <a:prstGeom prst="wedgeRoundRectCallou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Resensi merupakan sebuah karangan yang berisi ulasan sebuah karya yang diulas dari segi kelebihan dan kekurangannya. Resensi termasuk salah satu jenis karangan semi ilmiah.</a:t>
            </a:r>
            <a:endParaRPr lang="en-US" sz="2800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84206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7" y="469969"/>
            <a:ext cx="10515600" cy="1325563"/>
          </a:xfrm>
        </p:spPr>
        <p:txBody>
          <a:bodyPr>
            <a:normAutofit/>
          </a:bodyPr>
          <a:lstStyle/>
          <a:p>
            <a:r>
              <a:rPr lang="en-US" sz="4800" dirty="0" smtClean="0">
                <a:latin typeface="Adobe Caslon Pro Bold" panose="0205070206050A020403" pitchFamily="18" charset="0"/>
              </a:rPr>
              <a:t>Struktur Teks Resensi</a:t>
            </a:r>
            <a:endParaRPr lang="en-US" sz="4800" dirty="0">
              <a:latin typeface="Adobe Caslon Pro Bold" panose="0205070206050A020403" pitchFamily="18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83A8A7B1-D95F-4478-B108-944CD6CBC603}"/>
              </a:ext>
            </a:extLst>
          </p:cNvPr>
          <p:cNvSpPr txBox="1"/>
          <p:nvPr/>
        </p:nvSpPr>
        <p:spPr>
          <a:xfrm>
            <a:off x="8353861" y="3382064"/>
            <a:ext cx="291165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Identitas</a:t>
            </a:r>
            <a:endParaRPr lang="ko-KR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EFEDF3AC-A8A9-4794-969B-A6D941D5D7A7}"/>
              </a:ext>
            </a:extLst>
          </p:cNvPr>
          <p:cNvSpPr txBox="1"/>
          <p:nvPr/>
        </p:nvSpPr>
        <p:spPr>
          <a:xfrm>
            <a:off x="703981" y="3391290"/>
            <a:ext cx="2911651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Kelebihan dan Kekurangan</a:t>
            </a:r>
            <a:endParaRPr lang="ko-KR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A5C6230-56B9-4012-A867-781B7332871A}"/>
              </a:ext>
            </a:extLst>
          </p:cNvPr>
          <p:cNvSpPr txBox="1"/>
          <p:nvPr/>
        </p:nvSpPr>
        <p:spPr>
          <a:xfrm>
            <a:off x="7554241" y="1992459"/>
            <a:ext cx="291165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Judul</a:t>
            </a:r>
            <a:endParaRPr lang="ko-KR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BFCEFE34-42E8-4579-A405-56F6F59C4B84}"/>
              </a:ext>
            </a:extLst>
          </p:cNvPr>
          <p:cNvSpPr txBox="1"/>
          <p:nvPr/>
        </p:nvSpPr>
        <p:spPr>
          <a:xfrm>
            <a:off x="7261083" y="5535647"/>
            <a:ext cx="291165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Intisari</a:t>
            </a:r>
            <a:endParaRPr lang="ko-KR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2EB197F5-1DBA-446A-9A68-4E89FE6B9D64}"/>
              </a:ext>
            </a:extLst>
          </p:cNvPr>
          <p:cNvSpPr txBox="1"/>
          <p:nvPr/>
        </p:nvSpPr>
        <p:spPr>
          <a:xfrm>
            <a:off x="1181301" y="1949497"/>
            <a:ext cx="2911651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1" algn="r"/>
            <a:r>
              <a:rPr lang="en-US" altLang="ko-KR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Simpulan</a:t>
            </a:r>
            <a:endParaRPr lang="ko-KR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8E8CAACE-9E88-4EDC-8901-C4D1D9A535C3}"/>
              </a:ext>
            </a:extLst>
          </p:cNvPr>
          <p:cNvSpPr txBox="1"/>
          <p:nvPr/>
        </p:nvSpPr>
        <p:spPr>
          <a:xfrm>
            <a:off x="1718943" y="5336392"/>
            <a:ext cx="2911651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Biografi Pengarang</a:t>
            </a:r>
            <a:endParaRPr lang="ko-KR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D834DCE1-FD42-4C6D-9726-A90063629348}"/>
              </a:ext>
            </a:extLst>
          </p:cNvPr>
          <p:cNvGrpSpPr/>
          <p:nvPr/>
        </p:nvGrpSpPr>
        <p:grpSpPr>
          <a:xfrm>
            <a:off x="5165773" y="2800416"/>
            <a:ext cx="1875099" cy="1875099"/>
            <a:chOff x="3707904" y="2032012"/>
            <a:chExt cx="1766054" cy="1766054"/>
          </a:xfrm>
        </p:grpSpPr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13F70530-8725-4248-AF5F-685DA8BD1D61}"/>
                </a:ext>
              </a:extLst>
            </p:cNvPr>
            <p:cNvGrpSpPr/>
            <p:nvPr/>
          </p:nvGrpSpPr>
          <p:grpSpPr>
            <a:xfrm>
              <a:off x="3707904" y="2032012"/>
              <a:ext cx="1766054" cy="1766054"/>
              <a:chOff x="3541638" y="2032012"/>
              <a:chExt cx="1800200" cy="1800200"/>
            </a:xfrm>
          </p:grpSpPr>
          <p:sp>
            <p:nvSpPr>
              <p:cNvPr id="62" name="Flowchart: Decision 61">
                <a:extLst>
                  <a:ext uri="{FF2B5EF4-FFF2-40B4-BE49-F238E27FC236}">
                    <a16:creationId xmlns:a16="http://schemas.microsoft.com/office/drawing/2014/main" id="{3442E6BE-DB6C-4099-A28E-11AF75A189DB}"/>
                  </a:ext>
                </a:extLst>
              </p:cNvPr>
              <p:cNvSpPr/>
              <p:nvPr/>
            </p:nvSpPr>
            <p:spPr>
              <a:xfrm rot="7648837">
                <a:off x="3541637" y="2716249"/>
                <a:ext cx="1800200" cy="431725"/>
              </a:xfrm>
              <a:prstGeom prst="flowChartDecision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63" name="Flowchart: Decision 62">
                <a:extLst>
                  <a:ext uri="{FF2B5EF4-FFF2-40B4-BE49-F238E27FC236}">
                    <a16:creationId xmlns:a16="http://schemas.microsoft.com/office/drawing/2014/main" id="{319EE793-E2B8-425E-802E-6EBAF3B7A135}"/>
                  </a:ext>
                </a:extLst>
              </p:cNvPr>
              <p:cNvSpPr/>
              <p:nvPr/>
            </p:nvSpPr>
            <p:spPr>
              <a:xfrm rot="10800000">
                <a:off x="3541638" y="2716248"/>
                <a:ext cx="1800200" cy="431725"/>
              </a:xfrm>
              <a:prstGeom prst="flowChartDecision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64" name="Flowchart: Decision 63">
                <a:extLst>
                  <a:ext uri="{FF2B5EF4-FFF2-40B4-BE49-F238E27FC236}">
                    <a16:creationId xmlns:a16="http://schemas.microsoft.com/office/drawing/2014/main" id="{732BD3F5-871D-4155-82A2-6B754021D1C3}"/>
                  </a:ext>
                </a:extLst>
              </p:cNvPr>
              <p:cNvSpPr/>
              <p:nvPr/>
            </p:nvSpPr>
            <p:spPr>
              <a:xfrm rot="14149742">
                <a:off x="3541637" y="2716249"/>
                <a:ext cx="1800200" cy="431725"/>
              </a:xfrm>
              <a:prstGeom prst="flowChartDecision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</p:grp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A334D667-243F-4D3F-BAB6-6F613157BDE8}"/>
                </a:ext>
              </a:extLst>
            </p:cNvPr>
            <p:cNvSpPr/>
            <p:nvPr/>
          </p:nvSpPr>
          <p:spPr>
            <a:xfrm>
              <a:off x="3978863" y="2302971"/>
              <a:ext cx="1224136" cy="1224136"/>
            </a:xfrm>
            <a:prstGeom prst="ellipse">
              <a:avLst/>
            </a:prstGeom>
            <a:solidFill>
              <a:schemeClr val="bg1"/>
            </a:solidFill>
            <a:ln w="1143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65" name="Oval 64">
            <a:extLst>
              <a:ext uri="{FF2B5EF4-FFF2-40B4-BE49-F238E27FC236}">
                <a16:creationId xmlns:a16="http://schemas.microsoft.com/office/drawing/2014/main" id="{F3788217-98B3-49A1-B5C3-B17A31B7890F}"/>
              </a:ext>
            </a:extLst>
          </p:cNvPr>
          <p:cNvSpPr/>
          <p:nvPr/>
        </p:nvSpPr>
        <p:spPr>
          <a:xfrm>
            <a:off x="6478958" y="1852488"/>
            <a:ext cx="1075283" cy="1075283"/>
          </a:xfrm>
          <a:prstGeom prst="ellipse">
            <a:avLst/>
          </a:prstGeom>
          <a:solidFill>
            <a:schemeClr val="accent4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700" dirty="0" smtClean="0"/>
              <a:t>01</a:t>
            </a:r>
            <a:endParaRPr lang="ko-KR" altLang="en-US" sz="2700" dirty="0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E7354FB9-0CCE-4661-B367-DFA584898DD1}"/>
              </a:ext>
            </a:extLst>
          </p:cNvPr>
          <p:cNvSpPr/>
          <p:nvPr/>
        </p:nvSpPr>
        <p:spPr>
          <a:xfrm>
            <a:off x="7278578" y="3204391"/>
            <a:ext cx="1075283" cy="1075283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700" dirty="0" smtClean="0"/>
              <a:t>02</a:t>
            </a:r>
            <a:endParaRPr lang="ko-KR" altLang="en-US" sz="2700" dirty="0"/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60A9FFA8-083F-41CF-B2F3-9405931E88BB}"/>
              </a:ext>
            </a:extLst>
          </p:cNvPr>
          <p:cNvSpPr/>
          <p:nvPr/>
        </p:nvSpPr>
        <p:spPr>
          <a:xfrm>
            <a:off x="6478958" y="4557989"/>
            <a:ext cx="1075283" cy="1075283"/>
          </a:xfrm>
          <a:prstGeom prst="ellipse">
            <a:avLst/>
          </a:prstGeom>
          <a:solidFill>
            <a:schemeClr val="accent2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700" dirty="0" smtClean="0"/>
              <a:t>03</a:t>
            </a:r>
            <a:endParaRPr lang="ko-KR" altLang="en-US" sz="2700" dirty="0"/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189ECE52-ACAA-4112-A67E-CF09A2AD4154}"/>
              </a:ext>
            </a:extLst>
          </p:cNvPr>
          <p:cNvSpPr/>
          <p:nvPr/>
        </p:nvSpPr>
        <p:spPr>
          <a:xfrm>
            <a:off x="4630594" y="4557989"/>
            <a:ext cx="1075283" cy="1075283"/>
          </a:xfrm>
          <a:prstGeom prst="ellipse">
            <a:avLst/>
          </a:prstGeom>
          <a:solidFill>
            <a:schemeClr val="accent4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700" dirty="0" smtClean="0"/>
              <a:t>04</a:t>
            </a:r>
            <a:endParaRPr lang="ko-KR" altLang="en-US" sz="2700" dirty="0"/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8BE7B9D2-1927-49B3-BB74-F087EF6530D8}"/>
              </a:ext>
            </a:extLst>
          </p:cNvPr>
          <p:cNvSpPr/>
          <p:nvPr/>
        </p:nvSpPr>
        <p:spPr>
          <a:xfrm>
            <a:off x="3838141" y="3204391"/>
            <a:ext cx="1075283" cy="1075283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700" dirty="0" smtClean="0"/>
              <a:t>05</a:t>
            </a:r>
            <a:endParaRPr lang="ko-KR" altLang="en-US" sz="2700" dirty="0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7B1BB057-CB66-4400-A385-3E6E3B5A0A33}"/>
              </a:ext>
            </a:extLst>
          </p:cNvPr>
          <p:cNvSpPr/>
          <p:nvPr/>
        </p:nvSpPr>
        <p:spPr>
          <a:xfrm>
            <a:off x="4630594" y="1852488"/>
            <a:ext cx="1075283" cy="1075283"/>
          </a:xfrm>
          <a:prstGeom prst="ellipse">
            <a:avLst/>
          </a:prstGeom>
          <a:solidFill>
            <a:schemeClr val="accent2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700" dirty="0" smtClean="0"/>
              <a:t>06</a:t>
            </a:r>
            <a:endParaRPr lang="ko-KR" altLang="en-US" sz="2700" dirty="0"/>
          </a:p>
        </p:txBody>
      </p:sp>
    </p:spTree>
    <p:extLst>
      <p:ext uri="{BB962C8B-B14F-4D97-AF65-F5344CB8AC3E}">
        <p14:creationId xmlns:p14="http://schemas.microsoft.com/office/powerpoint/2010/main" val="3965776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3" grpId="0"/>
      <p:bldP spid="54" grpId="0"/>
      <p:bldP spid="55" grpId="0"/>
      <p:bldP spid="56" grpId="0"/>
      <p:bldP spid="57" grpId="0"/>
      <p:bldP spid="58" grpId="0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1E1F07-0CBB-407E-8309-E0D0AC2F58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252" y="500062"/>
            <a:ext cx="7295148" cy="1325563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dobe Caslon Pro Bold" panose="0205070206050A020403" pitchFamily="18" charset="0"/>
                <a:cs typeface="Arial" panose="020B0604020202020204" pitchFamily="34" charset="0"/>
              </a:rPr>
              <a:t>Langkah-Langkah Membuat Resensi Buku</a:t>
            </a:r>
            <a:endParaRPr lang="id-ID" dirty="0">
              <a:latin typeface="Adobe Caslon Pro Bold" panose="0205070206050A020403" pitchFamily="18" charset="0"/>
              <a:cs typeface="Arial" panose="020B0604020202020204" pitchFamily="34" charset="0"/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8E227F1C-1DA6-496C-97DC-281E4195531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03518242"/>
              </p:ext>
            </p:extLst>
          </p:nvPr>
        </p:nvGraphicFramePr>
        <p:xfrm>
          <a:off x="1506940" y="2047165"/>
          <a:ext cx="9329382" cy="3925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94088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DE53B0D-8E9A-4D4E-A53D-F6D4A26C1F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graphicEl>
                                              <a:dgm id="{DDE53B0D-8E9A-4D4E-A53D-F6D4A26C1FB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4F45C46-A253-4D4D-98AA-B17A045923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graphicEl>
                                              <a:dgm id="{84F45C46-A253-4D4D-98AA-B17A0459233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321B6B8-97AA-4B58-AC35-4E97F7A8D5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>
                                            <p:graphicEl>
                                              <a:dgm id="{A321B6B8-97AA-4B58-AC35-4E97F7A8D58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A2EED44-520C-47CA-99A5-6E826FC65F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>
                                            <p:graphicEl>
                                              <a:dgm id="{BA2EED44-520C-47CA-99A5-6E826FC65FF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7A20F07-A116-4009-91B3-531194CD07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graphicEl>
                                              <a:dgm id="{A7A20F07-A116-4009-91B3-531194CD07E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B3A89F1-D442-46E0-B366-A7254920CF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graphicEl>
                                              <a:dgm id="{8B3A89F1-D442-46E0-B366-A7254920CF1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426AF12-85D6-4897-A508-BA6EB0C0E6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>
                                            <p:graphicEl>
                                              <a:dgm id="{B426AF12-85D6-4897-A508-BA6EB0C0E62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 uiExpand="1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3DEDCA-68F1-4046-A36A-EF1BFCA0E8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0062"/>
            <a:ext cx="8570495" cy="1325563"/>
          </a:xfrm>
        </p:spPr>
        <p:txBody>
          <a:bodyPr>
            <a:normAutofit/>
          </a:bodyPr>
          <a:lstStyle/>
          <a:p>
            <a:r>
              <a:rPr lang="en-GB" sz="4000" dirty="0" smtClean="0">
                <a:latin typeface="Adobe Caslon Pro Bold" panose="0205070206050A020403" pitchFamily="18" charset="0"/>
                <a:cs typeface="Arial" panose="020B0604020202020204" pitchFamily="34" charset="0"/>
              </a:rPr>
              <a:t>Cara Penulisan Resensi Buku Berdasarkan Urutan Unsur-Unsurnya</a:t>
            </a:r>
            <a:endParaRPr lang="id-ID" sz="4000" dirty="0">
              <a:latin typeface="Adobe Caslon Pro Bold" panose="0205070206050A020403" pitchFamily="18" charset="0"/>
              <a:cs typeface="Arial" panose="020B0604020202020204" pitchFamily="34" charset="0"/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D4198D4E-E09F-47F2-9737-D4C3B69FF6F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35927097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7F9BE9A8-6D1E-4B41-BF3E-646608C6348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973" y="3992451"/>
            <a:ext cx="2351093" cy="2500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449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1DCC385-0B4A-4781-A0B0-EDF2B64585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graphicEl>
                                              <a:dgm id="{71DCC385-0B4A-4781-A0B0-EDF2B645851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graphicEl>
                                              <a:dgm id="{71DCC385-0B4A-4781-A0B0-EDF2B64585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graphicEl>
                                              <a:dgm id="{71DCC385-0B4A-4781-A0B0-EDF2B64585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B044294-68C3-4A18-864D-5CC931A710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>
                                            <p:graphicEl>
                                              <a:dgm id="{EB044294-68C3-4A18-864D-5CC931A710E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graphicEl>
                                              <a:dgm id="{EB044294-68C3-4A18-864D-5CC931A710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graphicEl>
                                              <a:dgm id="{EB044294-68C3-4A18-864D-5CC931A710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5BFAFEB-B87A-4007-A536-B63736C217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>
                                            <p:graphicEl>
                                              <a:dgm id="{45BFAFEB-B87A-4007-A536-B63736C2176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graphicEl>
                                              <a:dgm id="{45BFAFEB-B87A-4007-A536-B63736C217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graphicEl>
                                              <a:dgm id="{45BFAFEB-B87A-4007-A536-B63736C217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30DDCCF-89EE-40CA-8899-A5278018DD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>
                                            <p:graphicEl>
                                              <a:dgm id="{B30DDCCF-89EE-40CA-8899-A5278018DDB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graphicEl>
                                              <a:dgm id="{B30DDCCF-89EE-40CA-8899-A5278018DD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graphicEl>
                                              <a:dgm id="{B30DDCCF-89EE-40CA-8899-A5278018DD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1E7EB53-B841-4BA5-8499-6AD43CD7F2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graphicEl>
                                              <a:dgm id="{21E7EB53-B841-4BA5-8499-6AD43CD7F2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graphicEl>
                                              <a:dgm id="{21E7EB53-B841-4BA5-8499-6AD43CD7F2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graphicEl>
                                              <a:dgm id="{21E7EB53-B841-4BA5-8499-6AD43CD7F2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E79BE0A-1A37-4759-9D38-CB0CAB3065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graphicEl>
                                              <a:dgm id="{DE79BE0A-1A37-4759-9D38-CB0CAB30653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graphicEl>
                                              <a:dgm id="{DE79BE0A-1A37-4759-9D38-CB0CAB3065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graphicEl>
                                              <a:dgm id="{DE79BE0A-1A37-4759-9D38-CB0CAB3065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E3427B7-9B1F-4A03-95CE-16BB2BA1D3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>
                                            <p:graphicEl>
                                              <a:dgm id="{6E3427B7-9B1F-4A03-95CE-16BB2BA1D3D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graphicEl>
                                              <a:dgm id="{6E3427B7-9B1F-4A03-95CE-16BB2BA1D3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graphicEl>
                                              <a:dgm id="{6E3427B7-9B1F-4A03-95CE-16BB2BA1D3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24FAEDF-CC49-4A8B-9D71-683B2C2E42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>
                                            <p:graphicEl>
                                              <a:dgm id="{724FAEDF-CC49-4A8B-9D71-683B2C2E421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graphicEl>
                                              <a:dgm id="{724FAEDF-CC49-4A8B-9D71-683B2C2E42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graphicEl>
                                              <a:dgm id="{724FAEDF-CC49-4A8B-9D71-683B2C2E42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20D20A6-CA3E-4589-BDD6-184A01709E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">
                                            <p:graphicEl>
                                              <a:dgm id="{D20D20A6-CA3E-4589-BDD6-184A01709E3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graphicEl>
                                              <a:dgm id="{D20D20A6-CA3E-4589-BDD6-184A01709E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>
                                            <p:graphicEl>
                                              <a:dgm id="{D20D20A6-CA3E-4589-BDD6-184A01709E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C3115A7-2A38-4F27-ACA2-3A96C65CF9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">
                                            <p:graphicEl>
                                              <a:dgm id="{BC3115A7-2A38-4F27-ACA2-3A96C65CF9B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">
                                            <p:graphicEl>
                                              <a:dgm id="{BC3115A7-2A38-4F27-ACA2-3A96C65CF9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">
                                            <p:graphicEl>
                                              <a:dgm id="{BC3115A7-2A38-4F27-ACA2-3A96C65CF9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F184A4B-F968-4369-9FE3-C0E1F73269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">
                                            <p:graphicEl>
                                              <a:dgm id="{4F184A4B-F968-4369-9FE3-C0E1F732691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">
                                            <p:graphicEl>
                                              <a:dgm id="{4F184A4B-F968-4369-9FE3-C0E1F73269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">
                                            <p:graphicEl>
                                              <a:dgm id="{4F184A4B-F968-4369-9FE3-C0E1F73269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 uiExpand="1">
        <p:bldSub>
          <a:bldDgm bld="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Content Placeholder 16">
            <a:extLst>
              <a:ext uri="{FF2B5EF4-FFF2-40B4-BE49-F238E27FC236}">
                <a16:creationId xmlns:a16="http://schemas.microsoft.com/office/drawing/2014/main" id="{0C9D3295-A58C-45B3-BE25-1DD987409D4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72" y="914400"/>
            <a:ext cx="11393424" cy="56254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Rounded Rectangle 1"/>
          <p:cNvSpPr/>
          <p:nvPr/>
        </p:nvSpPr>
        <p:spPr>
          <a:xfrm>
            <a:off x="2874290" y="1460310"/>
            <a:ext cx="8221340" cy="3740205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50000"/>
                  <a:shade val="30000"/>
                  <a:satMod val="115000"/>
                </a:schemeClr>
              </a:gs>
              <a:gs pos="50000">
                <a:schemeClr val="accent1">
                  <a:lumMod val="50000"/>
                  <a:shade val="67500"/>
                  <a:satMod val="115000"/>
                </a:schemeClr>
              </a:gs>
              <a:gs pos="100000">
                <a:schemeClr val="accent1">
                  <a:lumMod val="5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Artikel populer merupakan tulisan ilmiah yang disampaikan dengan bahasa yang ringan. Tujuannya adalah menambah wawasan pembaca. Biasanya, artikel populer ini dimuat di media massa, baik cetak maupun elektronik.</a:t>
            </a:r>
            <a:endParaRPr lang="en-US" sz="2800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366599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27312" y="2862665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Adobe Caslon Pro Bold" panose="0205070206050A020403" pitchFamily="18" charset="0"/>
              </a:rPr>
              <a:t>Terima Kasih</a:t>
            </a:r>
            <a:r>
              <a:rPr lang="en-US" dirty="0" smtClean="0">
                <a:latin typeface="Adobe Caslon Pro Bold" panose="0205070206050A020403" pitchFamily="18" charset="0"/>
                <a:sym typeface="Wingdings" panose="05000000000000000000" pitchFamily="2" charset="2"/>
              </a:rPr>
              <a:t> </a:t>
            </a:r>
            <a:endParaRPr lang="en-US" dirty="0">
              <a:latin typeface="Adobe Caslon Pro Bold" panose="0205070206050A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036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549</TotalTime>
  <Words>177</Words>
  <Application>Microsoft Office PowerPoint</Application>
  <PresentationFormat>Widescreen</PresentationFormat>
  <Paragraphs>32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맑은 고딕</vt:lpstr>
      <vt:lpstr>Adobe Caslon Pro Bold</vt:lpstr>
      <vt:lpstr>Arial</vt:lpstr>
      <vt:lpstr>Calibri</vt:lpstr>
      <vt:lpstr>Calibri Light</vt:lpstr>
      <vt:lpstr>Ebrima</vt:lpstr>
      <vt:lpstr>Wingdings</vt:lpstr>
      <vt:lpstr>Office Theme</vt:lpstr>
      <vt:lpstr>PowerPoint Presentation</vt:lpstr>
      <vt:lpstr>BAB 5</vt:lpstr>
      <vt:lpstr>PowerPoint Presentation</vt:lpstr>
      <vt:lpstr>Struktur Teks Resensi</vt:lpstr>
      <vt:lpstr>Langkah-Langkah Membuat Resensi Buku</vt:lpstr>
      <vt:lpstr>Cara Penulisan Resensi Buku Berdasarkan Urutan Unsur-Unsurnya</vt:lpstr>
      <vt:lpstr>PowerPoint Presentation</vt:lpstr>
      <vt:lpstr>Terima Kasih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fenty nadia</dc:creator>
  <cp:lastModifiedBy>Roy Sitepu</cp:lastModifiedBy>
  <cp:revision>12</cp:revision>
  <dcterms:created xsi:type="dcterms:W3CDTF">2022-05-31T02:38:00Z</dcterms:created>
  <dcterms:modified xsi:type="dcterms:W3CDTF">2022-10-13T07:31:17Z</dcterms:modified>
</cp:coreProperties>
</file>